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378" r:id="rId2"/>
    <p:sldId id="447" r:id="rId3"/>
    <p:sldId id="379" r:id="rId4"/>
    <p:sldId id="380" r:id="rId5"/>
    <p:sldId id="411" r:id="rId6"/>
    <p:sldId id="413" r:id="rId7"/>
    <p:sldId id="414" r:id="rId8"/>
    <p:sldId id="412" r:id="rId9"/>
    <p:sldId id="383" r:id="rId10"/>
    <p:sldId id="384" r:id="rId11"/>
    <p:sldId id="385" r:id="rId12"/>
    <p:sldId id="415" r:id="rId13"/>
    <p:sldId id="416" r:id="rId14"/>
    <p:sldId id="386" r:id="rId15"/>
    <p:sldId id="449" r:id="rId16"/>
    <p:sldId id="387" r:id="rId17"/>
    <p:sldId id="388" r:id="rId18"/>
    <p:sldId id="389" r:id="rId19"/>
    <p:sldId id="390" r:id="rId20"/>
    <p:sldId id="391" r:id="rId21"/>
    <p:sldId id="392" r:id="rId22"/>
    <p:sldId id="394" r:id="rId23"/>
    <p:sldId id="450" r:id="rId24"/>
    <p:sldId id="395" r:id="rId25"/>
    <p:sldId id="396" r:id="rId26"/>
    <p:sldId id="451" r:id="rId27"/>
    <p:sldId id="397" r:id="rId28"/>
    <p:sldId id="452" r:id="rId29"/>
    <p:sldId id="453" r:id="rId30"/>
    <p:sldId id="398" r:id="rId31"/>
    <p:sldId id="399" r:id="rId32"/>
    <p:sldId id="400" r:id="rId33"/>
    <p:sldId id="454" r:id="rId34"/>
    <p:sldId id="401" r:id="rId35"/>
    <p:sldId id="448" r:id="rId36"/>
    <p:sldId id="455" r:id="rId37"/>
    <p:sldId id="456" r:id="rId38"/>
    <p:sldId id="417" r:id="rId39"/>
    <p:sldId id="404" r:id="rId40"/>
    <p:sldId id="405" r:id="rId41"/>
    <p:sldId id="406" r:id="rId42"/>
    <p:sldId id="407" r:id="rId43"/>
    <p:sldId id="457" r:id="rId44"/>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475">
          <p15:clr>
            <a:srgbClr val="A4A3A4"/>
          </p15:clr>
        </p15:guide>
        <p15:guide id="2" pos="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1C1C1C"/>
    <a:srgbClr val="0033CC"/>
    <a:srgbClr val="006699"/>
    <a:srgbClr val="66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94" d="100"/>
          <a:sy n="94" d="100"/>
        </p:scale>
        <p:origin x="1560" y="68"/>
      </p:cViewPr>
      <p:guideLst>
        <p:guide orient="horz" pos="3475"/>
        <p:guide pos="47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image" Target="../media/image124.emf"/><Relationship Id="rId1" Type="http://schemas.openxmlformats.org/officeDocument/2006/relationships/image" Target="../media/image123.emf"/><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wmf"/><Relationship Id="rId4" Type="http://schemas.openxmlformats.org/officeDocument/2006/relationships/image" Target="../media/image126.emf"/><Relationship Id="rId9" Type="http://schemas.openxmlformats.org/officeDocument/2006/relationships/image" Target="../media/image131.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image" Target="../media/image147.emf"/><Relationship Id="rId3" Type="http://schemas.openxmlformats.org/officeDocument/2006/relationships/image" Target="../media/image137.emf"/><Relationship Id="rId7" Type="http://schemas.openxmlformats.org/officeDocument/2006/relationships/image" Target="../media/image141.emf"/><Relationship Id="rId12" Type="http://schemas.openxmlformats.org/officeDocument/2006/relationships/image" Target="../media/image146.emf"/><Relationship Id="rId2" Type="http://schemas.openxmlformats.org/officeDocument/2006/relationships/image" Target="../media/image136.emf"/><Relationship Id="rId1" Type="http://schemas.openxmlformats.org/officeDocument/2006/relationships/image" Target="../media/image135.emf"/><Relationship Id="rId6" Type="http://schemas.openxmlformats.org/officeDocument/2006/relationships/image" Target="../media/image140.emf"/><Relationship Id="rId11" Type="http://schemas.openxmlformats.org/officeDocument/2006/relationships/image" Target="../media/image145.emf"/><Relationship Id="rId5" Type="http://schemas.openxmlformats.org/officeDocument/2006/relationships/image" Target="../media/image139.emf"/><Relationship Id="rId10" Type="http://schemas.openxmlformats.org/officeDocument/2006/relationships/image" Target="../media/image144.emf"/><Relationship Id="rId4" Type="http://schemas.openxmlformats.org/officeDocument/2006/relationships/image" Target="../media/image138.emf"/><Relationship Id="rId9" Type="http://schemas.openxmlformats.org/officeDocument/2006/relationships/image" Target="../media/image143.emf"/><Relationship Id="rId14" Type="http://schemas.openxmlformats.org/officeDocument/2006/relationships/image" Target="../media/image148.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image" Target="../media/image150.emf"/><Relationship Id="rId1" Type="http://schemas.openxmlformats.org/officeDocument/2006/relationships/image" Target="../media/image149.emf"/><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 Id="rId9" Type="http://schemas.openxmlformats.org/officeDocument/2006/relationships/image" Target="../media/image15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71.emf"/><Relationship Id="rId3" Type="http://schemas.openxmlformats.org/officeDocument/2006/relationships/image" Target="../media/image161.emf"/><Relationship Id="rId7" Type="http://schemas.openxmlformats.org/officeDocument/2006/relationships/image" Target="../media/image165.emf"/><Relationship Id="rId12" Type="http://schemas.openxmlformats.org/officeDocument/2006/relationships/image" Target="../media/image170.emf"/><Relationship Id="rId17" Type="http://schemas.openxmlformats.org/officeDocument/2006/relationships/image" Target="../media/image175.emf"/><Relationship Id="rId2" Type="http://schemas.openxmlformats.org/officeDocument/2006/relationships/image" Target="../media/image160.emf"/><Relationship Id="rId16" Type="http://schemas.openxmlformats.org/officeDocument/2006/relationships/image" Target="../media/image174.emf"/><Relationship Id="rId1" Type="http://schemas.openxmlformats.org/officeDocument/2006/relationships/image" Target="../media/image159.emf"/><Relationship Id="rId6" Type="http://schemas.openxmlformats.org/officeDocument/2006/relationships/image" Target="../media/image164.emf"/><Relationship Id="rId11" Type="http://schemas.openxmlformats.org/officeDocument/2006/relationships/image" Target="../media/image169.emf"/><Relationship Id="rId5" Type="http://schemas.openxmlformats.org/officeDocument/2006/relationships/image" Target="../media/image163.emf"/><Relationship Id="rId15" Type="http://schemas.openxmlformats.org/officeDocument/2006/relationships/image" Target="../media/image173.emf"/><Relationship Id="rId10" Type="http://schemas.openxmlformats.org/officeDocument/2006/relationships/image" Target="../media/image168.emf"/><Relationship Id="rId4" Type="http://schemas.openxmlformats.org/officeDocument/2006/relationships/image" Target="../media/image162.emf"/><Relationship Id="rId9" Type="http://schemas.openxmlformats.org/officeDocument/2006/relationships/image" Target="../media/image167.emf"/><Relationship Id="rId14" Type="http://schemas.openxmlformats.org/officeDocument/2006/relationships/image" Target="../media/image172.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8.emf"/><Relationship Id="rId3" Type="http://schemas.openxmlformats.org/officeDocument/2006/relationships/image" Target="../media/image178.emf"/><Relationship Id="rId7" Type="http://schemas.openxmlformats.org/officeDocument/2006/relationships/image" Target="../media/image182.emf"/><Relationship Id="rId12" Type="http://schemas.openxmlformats.org/officeDocument/2006/relationships/image" Target="../media/image187.emf"/><Relationship Id="rId2" Type="http://schemas.openxmlformats.org/officeDocument/2006/relationships/image" Target="../media/image177.emf"/><Relationship Id="rId16" Type="http://schemas.openxmlformats.org/officeDocument/2006/relationships/image" Target="../media/image191.emf"/><Relationship Id="rId1" Type="http://schemas.openxmlformats.org/officeDocument/2006/relationships/image" Target="../media/image176.emf"/><Relationship Id="rId6" Type="http://schemas.openxmlformats.org/officeDocument/2006/relationships/image" Target="../media/image181.emf"/><Relationship Id="rId11" Type="http://schemas.openxmlformats.org/officeDocument/2006/relationships/image" Target="../media/image186.emf"/><Relationship Id="rId5" Type="http://schemas.openxmlformats.org/officeDocument/2006/relationships/image" Target="../media/image180.emf"/><Relationship Id="rId15" Type="http://schemas.openxmlformats.org/officeDocument/2006/relationships/image" Target="../media/image190.emf"/><Relationship Id="rId10" Type="http://schemas.openxmlformats.org/officeDocument/2006/relationships/image" Target="../media/image185.emf"/><Relationship Id="rId4" Type="http://schemas.openxmlformats.org/officeDocument/2006/relationships/image" Target="../media/image179.emf"/><Relationship Id="rId9" Type="http://schemas.openxmlformats.org/officeDocument/2006/relationships/image" Target="../media/image184.emf"/><Relationship Id="rId14" Type="http://schemas.openxmlformats.org/officeDocument/2006/relationships/image" Target="../media/image18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image" Target="../media/image20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223.emf"/><Relationship Id="rId18" Type="http://schemas.openxmlformats.org/officeDocument/2006/relationships/image" Target="../media/image228.emf"/><Relationship Id="rId26" Type="http://schemas.openxmlformats.org/officeDocument/2006/relationships/image" Target="../media/image236.emf"/><Relationship Id="rId3" Type="http://schemas.openxmlformats.org/officeDocument/2006/relationships/image" Target="../media/image213.emf"/><Relationship Id="rId21" Type="http://schemas.openxmlformats.org/officeDocument/2006/relationships/image" Target="../media/image231.emf"/><Relationship Id="rId7" Type="http://schemas.openxmlformats.org/officeDocument/2006/relationships/image" Target="../media/image217.emf"/><Relationship Id="rId12" Type="http://schemas.openxmlformats.org/officeDocument/2006/relationships/image" Target="../media/image222.emf"/><Relationship Id="rId17" Type="http://schemas.openxmlformats.org/officeDocument/2006/relationships/image" Target="../media/image227.emf"/><Relationship Id="rId25" Type="http://schemas.openxmlformats.org/officeDocument/2006/relationships/image" Target="../media/image235.emf"/><Relationship Id="rId2" Type="http://schemas.openxmlformats.org/officeDocument/2006/relationships/image" Target="../media/image212.emf"/><Relationship Id="rId16" Type="http://schemas.openxmlformats.org/officeDocument/2006/relationships/image" Target="../media/image226.emf"/><Relationship Id="rId20" Type="http://schemas.openxmlformats.org/officeDocument/2006/relationships/image" Target="../media/image230.emf"/><Relationship Id="rId1" Type="http://schemas.openxmlformats.org/officeDocument/2006/relationships/image" Target="../media/image211.emf"/><Relationship Id="rId6" Type="http://schemas.openxmlformats.org/officeDocument/2006/relationships/image" Target="../media/image216.emf"/><Relationship Id="rId11" Type="http://schemas.openxmlformats.org/officeDocument/2006/relationships/image" Target="../media/image221.emf"/><Relationship Id="rId24" Type="http://schemas.openxmlformats.org/officeDocument/2006/relationships/image" Target="../media/image234.emf"/><Relationship Id="rId5" Type="http://schemas.openxmlformats.org/officeDocument/2006/relationships/image" Target="../media/image215.emf"/><Relationship Id="rId15" Type="http://schemas.openxmlformats.org/officeDocument/2006/relationships/image" Target="../media/image225.emf"/><Relationship Id="rId23" Type="http://schemas.openxmlformats.org/officeDocument/2006/relationships/image" Target="../media/image233.emf"/><Relationship Id="rId10" Type="http://schemas.openxmlformats.org/officeDocument/2006/relationships/image" Target="../media/image220.emf"/><Relationship Id="rId19" Type="http://schemas.openxmlformats.org/officeDocument/2006/relationships/image" Target="../media/image229.emf"/><Relationship Id="rId4" Type="http://schemas.openxmlformats.org/officeDocument/2006/relationships/image" Target="../media/image214.emf"/><Relationship Id="rId9" Type="http://schemas.openxmlformats.org/officeDocument/2006/relationships/image" Target="../media/image219.emf"/><Relationship Id="rId14" Type="http://schemas.openxmlformats.org/officeDocument/2006/relationships/image" Target="../media/image224.emf"/><Relationship Id="rId22" Type="http://schemas.openxmlformats.org/officeDocument/2006/relationships/image" Target="../media/image23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238.emf"/><Relationship Id="rId1" Type="http://schemas.openxmlformats.org/officeDocument/2006/relationships/image" Target="../media/image237.emf"/><Relationship Id="rId5" Type="http://schemas.openxmlformats.org/officeDocument/2006/relationships/image" Target="../media/image241.emf"/><Relationship Id="rId4" Type="http://schemas.openxmlformats.org/officeDocument/2006/relationships/image" Target="../media/image24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254.jpeg"/><Relationship Id="rId3" Type="http://schemas.openxmlformats.org/officeDocument/2006/relationships/image" Target="../media/image244.wmf"/><Relationship Id="rId7" Type="http://schemas.openxmlformats.org/officeDocument/2006/relationships/image" Target="../media/image248.wmf"/><Relationship Id="rId12" Type="http://schemas.openxmlformats.org/officeDocument/2006/relationships/image" Target="../media/image253.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emf"/><Relationship Id="rId11" Type="http://schemas.openxmlformats.org/officeDocument/2006/relationships/image" Target="../media/image252.wmf"/><Relationship Id="rId5" Type="http://schemas.openxmlformats.org/officeDocument/2006/relationships/image" Target="../media/image246.emf"/><Relationship Id="rId15" Type="http://schemas.openxmlformats.org/officeDocument/2006/relationships/image" Target="../media/image256.emf"/><Relationship Id="rId10" Type="http://schemas.openxmlformats.org/officeDocument/2006/relationships/image" Target="../media/image251.wmf"/><Relationship Id="rId4" Type="http://schemas.openxmlformats.org/officeDocument/2006/relationships/image" Target="../media/image245.wmf"/><Relationship Id="rId9" Type="http://schemas.openxmlformats.org/officeDocument/2006/relationships/image" Target="../media/image250.wmf"/><Relationship Id="rId14" Type="http://schemas.openxmlformats.org/officeDocument/2006/relationships/image" Target="../media/image255.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264.emf"/><Relationship Id="rId13" Type="http://schemas.openxmlformats.org/officeDocument/2006/relationships/image" Target="../media/image269.wmf"/><Relationship Id="rId3" Type="http://schemas.openxmlformats.org/officeDocument/2006/relationships/image" Target="../media/image259.wmf"/><Relationship Id="rId7" Type="http://schemas.openxmlformats.org/officeDocument/2006/relationships/image" Target="../media/image263.wmf"/><Relationship Id="rId12" Type="http://schemas.openxmlformats.org/officeDocument/2006/relationships/image" Target="../media/image268.wmf"/><Relationship Id="rId2" Type="http://schemas.openxmlformats.org/officeDocument/2006/relationships/image" Target="../media/image258.wmf"/><Relationship Id="rId1" Type="http://schemas.openxmlformats.org/officeDocument/2006/relationships/image" Target="../media/image257.wmf"/><Relationship Id="rId6" Type="http://schemas.openxmlformats.org/officeDocument/2006/relationships/image" Target="../media/image262.wmf"/><Relationship Id="rId11" Type="http://schemas.openxmlformats.org/officeDocument/2006/relationships/image" Target="../media/image267.wmf"/><Relationship Id="rId5" Type="http://schemas.openxmlformats.org/officeDocument/2006/relationships/image" Target="../media/image261.wmf"/><Relationship Id="rId10" Type="http://schemas.openxmlformats.org/officeDocument/2006/relationships/image" Target="../media/image266.emf"/><Relationship Id="rId4" Type="http://schemas.openxmlformats.org/officeDocument/2006/relationships/image" Target="../media/image260.emf"/><Relationship Id="rId9" Type="http://schemas.openxmlformats.org/officeDocument/2006/relationships/image" Target="../media/image265.jpeg"/></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image" Target="../media/image270.emf"/><Relationship Id="rId5" Type="http://schemas.openxmlformats.org/officeDocument/2006/relationships/image" Target="../media/image274.wmf"/><Relationship Id="rId4" Type="http://schemas.openxmlformats.org/officeDocument/2006/relationships/image" Target="../media/image27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 Id="rId5" Type="http://schemas.openxmlformats.org/officeDocument/2006/relationships/image" Target="../media/image279.emf"/><Relationship Id="rId4" Type="http://schemas.openxmlformats.org/officeDocument/2006/relationships/image" Target="../media/image278.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87.emf"/><Relationship Id="rId3" Type="http://schemas.openxmlformats.org/officeDocument/2006/relationships/image" Target="../media/image282.emf"/><Relationship Id="rId7" Type="http://schemas.openxmlformats.org/officeDocument/2006/relationships/image" Target="../media/image286.emf"/><Relationship Id="rId2" Type="http://schemas.openxmlformats.org/officeDocument/2006/relationships/image" Target="../media/image281.wmf"/><Relationship Id="rId1" Type="http://schemas.openxmlformats.org/officeDocument/2006/relationships/image" Target="../media/image280.emf"/><Relationship Id="rId6" Type="http://schemas.openxmlformats.org/officeDocument/2006/relationships/image" Target="../media/image285.emf"/><Relationship Id="rId5" Type="http://schemas.openxmlformats.org/officeDocument/2006/relationships/image" Target="../media/image284.emf"/><Relationship Id="rId10" Type="http://schemas.openxmlformats.org/officeDocument/2006/relationships/image" Target="../media/image289.emf"/><Relationship Id="rId4" Type="http://schemas.openxmlformats.org/officeDocument/2006/relationships/image" Target="../media/image283.emf"/><Relationship Id="rId9" Type="http://schemas.openxmlformats.org/officeDocument/2006/relationships/image" Target="../media/image288.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97.emf"/><Relationship Id="rId13" Type="http://schemas.openxmlformats.org/officeDocument/2006/relationships/image" Target="../media/image302.wmf"/><Relationship Id="rId3" Type="http://schemas.openxmlformats.org/officeDocument/2006/relationships/image" Target="../media/image292.emf"/><Relationship Id="rId7" Type="http://schemas.openxmlformats.org/officeDocument/2006/relationships/image" Target="../media/image296.wmf"/><Relationship Id="rId12" Type="http://schemas.openxmlformats.org/officeDocument/2006/relationships/image" Target="../media/image301.wmf"/><Relationship Id="rId2" Type="http://schemas.openxmlformats.org/officeDocument/2006/relationships/image" Target="../media/image291.wmf"/><Relationship Id="rId1" Type="http://schemas.openxmlformats.org/officeDocument/2006/relationships/image" Target="../media/image290.wmf"/><Relationship Id="rId6" Type="http://schemas.openxmlformats.org/officeDocument/2006/relationships/image" Target="../media/image295.wmf"/><Relationship Id="rId11" Type="http://schemas.openxmlformats.org/officeDocument/2006/relationships/image" Target="../media/image300.wmf"/><Relationship Id="rId5" Type="http://schemas.openxmlformats.org/officeDocument/2006/relationships/image" Target="../media/image294.wmf"/><Relationship Id="rId10" Type="http://schemas.openxmlformats.org/officeDocument/2006/relationships/image" Target="../media/image299.wmf"/><Relationship Id="rId4" Type="http://schemas.openxmlformats.org/officeDocument/2006/relationships/image" Target="../media/image293.emf"/><Relationship Id="rId9" Type="http://schemas.openxmlformats.org/officeDocument/2006/relationships/image" Target="../media/image29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image" Target="../media/image305.wmf"/><Relationship Id="rId1" Type="http://schemas.openxmlformats.org/officeDocument/2006/relationships/image" Target="../media/image304.emf"/><Relationship Id="rId6" Type="http://schemas.openxmlformats.org/officeDocument/2006/relationships/image" Target="../media/image309.wmf"/><Relationship Id="rId5" Type="http://schemas.openxmlformats.org/officeDocument/2006/relationships/image" Target="../media/image308.wmf"/><Relationship Id="rId4" Type="http://schemas.openxmlformats.org/officeDocument/2006/relationships/image" Target="../media/image307.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image" Target="../media/image312.wmf"/><Relationship Id="rId7" Type="http://schemas.openxmlformats.org/officeDocument/2006/relationships/image" Target="../media/image316.wmf"/><Relationship Id="rId2" Type="http://schemas.openxmlformats.org/officeDocument/2006/relationships/image" Target="../media/image311.wmf"/><Relationship Id="rId1" Type="http://schemas.openxmlformats.org/officeDocument/2006/relationships/image" Target="../media/image310.wmf"/><Relationship Id="rId6" Type="http://schemas.openxmlformats.org/officeDocument/2006/relationships/image" Target="../media/image315.wmf"/><Relationship Id="rId5" Type="http://schemas.openxmlformats.org/officeDocument/2006/relationships/image" Target="../media/image314.wmf"/><Relationship Id="rId10" Type="http://schemas.openxmlformats.org/officeDocument/2006/relationships/image" Target="../media/image319.wmf"/><Relationship Id="rId4" Type="http://schemas.openxmlformats.org/officeDocument/2006/relationships/image" Target="../media/image313.wmf"/><Relationship Id="rId9" Type="http://schemas.openxmlformats.org/officeDocument/2006/relationships/image" Target="../media/image31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21.wmf"/><Relationship Id="rId4" Type="http://schemas.openxmlformats.org/officeDocument/2006/relationships/image" Target="../media/image3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332.wmf"/><Relationship Id="rId13" Type="http://schemas.openxmlformats.org/officeDocument/2006/relationships/image" Target="../media/image337.wmf"/><Relationship Id="rId3" Type="http://schemas.openxmlformats.org/officeDocument/2006/relationships/image" Target="../media/image327.wmf"/><Relationship Id="rId7" Type="http://schemas.openxmlformats.org/officeDocument/2006/relationships/image" Target="../media/image331.wmf"/><Relationship Id="rId12" Type="http://schemas.openxmlformats.org/officeDocument/2006/relationships/image" Target="../media/image336.wmf"/><Relationship Id="rId2" Type="http://schemas.openxmlformats.org/officeDocument/2006/relationships/image" Target="../media/image326.wmf"/><Relationship Id="rId16" Type="http://schemas.openxmlformats.org/officeDocument/2006/relationships/image" Target="../media/image340.wmf"/><Relationship Id="rId1" Type="http://schemas.openxmlformats.org/officeDocument/2006/relationships/image" Target="../media/image325.wmf"/><Relationship Id="rId6" Type="http://schemas.openxmlformats.org/officeDocument/2006/relationships/image" Target="../media/image330.wmf"/><Relationship Id="rId11" Type="http://schemas.openxmlformats.org/officeDocument/2006/relationships/image" Target="../media/image335.wmf"/><Relationship Id="rId5" Type="http://schemas.openxmlformats.org/officeDocument/2006/relationships/image" Target="../media/image329.wmf"/><Relationship Id="rId15" Type="http://schemas.openxmlformats.org/officeDocument/2006/relationships/image" Target="../media/image339.wmf"/><Relationship Id="rId10" Type="http://schemas.openxmlformats.org/officeDocument/2006/relationships/image" Target="../media/image334.wmf"/><Relationship Id="rId4" Type="http://schemas.openxmlformats.org/officeDocument/2006/relationships/image" Target="../media/image328.wmf"/><Relationship Id="rId9" Type="http://schemas.openxmlformats.org/officeDocument/2006/relationships/image" Target="../media/image333.wmf"/><Relationship Id="rId14" Type="http://schemas.openxmlformats.org/officeDocument/2006/relationships/image" Target="../media/image338.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image" Target="../media/image363.emf"/><Relationship Id="rId3" Type="http://schemas.openxmlformats.org/officeDocument/2006/relationships/image" Target="../media/image353.emf"/><Relationship Id="rId7" Type="http://schemas.openxmlformats.org/officeDocument/2006/relationships/image" Target="../media/image357.emf"/><Relationship Id="rId12" Type="http://schemas.openxmlformats.org/officeDocument/2006/relationships/image" Target="../media/image362.emf"/><Relationship Id="rId2" Type="http://schemas.openxmlformats.org/officeDocument/2006/relationships/image" Target="../media/image352.emf"/><Relationship Id="rId16" Type="http://schemas.openxmlformats.org/officeDocument/2006/relationships/image" Target="../media/image366.emf"/><Relationship Id="rId1" Type="http://schemas.openxmlformats.org/officeDocument/2006/relationships/image" Target="../media/image351.emf"/><Relationship Id="rId6" Type="http://schemas.openxmlformats.org/officeDocument/2006/relationships/image" Target="../media/image356.emf"/><Relationship Id="rId11" Type="http://schemas.openxmlformats.org/officeDocument/2006/relationships/image" Target="../media/image361.emf"/><Relationship Id="rId5" Type="http://schemas.openxmlformats.org/officeDocument/2006/relationships/image" Target="../media/image355.emf"/><Relationship Id="rId15" Type="http://schemas.openxmlformats.org/officeDocument/2006/relationships/image" Target="../media/image365.emf"/><Relationship Id="rId10" Type="http://schemas.openxmlformats.org/officeDocument/2006/relationships/image" Target="../media/image360.emf"/><Relationship Id="rId4" Type="http://schemas.openxmlformats.org/officeDocument/2006/relationships/image" Target="../media/image354.emf"/><Relationship Id="rId9" Type="http://schemas.openxmlformats.org/officeDocument/2006/relationships/image" Target="../media/image359.emf"/><Relationship Id="rId14" Type="http://schemas.openxmlformats.org/officeDocument/2006/relationships/image" Target="../media/image364.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369.emf"/><Relationship Id="rId2" Type="http://schemas.openxmlformats.org/officeDocument/2006/relationships/image" Target="../media/image368.emf"/><Relationship Id="rId1" Type="http://schemas.openxmlformats.org/officeDocument/2006/relationships/image" Target="../media/image367.emf"/><Relationship Id="rId5" Type="http://schemas.openxmlformats.org/officeDocument/2006/relationships/image" Target="../media/image371.emf"/><Relationship Id="rId4" Type="http://schemas.openxmlformats.org/officeDocument/2006/relationships/image" Target="../media/image370.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79.emf"/><Relationship Id="rId13" Type="http://schemas.openxmlformats.org/officeDocument/2006/relationships/image" Target="../media/image384.emf"/><Relationship Id="rId3" Type="http://schemas.openxmlformats.org/officeDocument/2006/relationships/image" Target="../media/image374.emf"/><Relationship Id="rId7" Type="http://schemas.openxmlformats.org/officeDocument/2006/relationships/image" Target="../media/image378.emf"/><Relationship Id="rId12" Type="http://schemas.openxmlformats.org/officeDocument/2006/relationships/image" Target="../media/image383.emf"/><Relationship Id="rId17" Type="http://schemas.openxmlformats.org/officeDocument/2006/relationships/image" Target="../media/image388.emf"/><Relationship Id="rId2" Type="http://schemas.openxmlformats.org/officeDocument/2006/relationships/image" Target="../media/image373.emf"/><Relationship Id="rId16" Type="http://schemas.openxmlformats.org/officeDocument/2006/relationships/image" Target="../media/image387.emf"/><Relationship Id="rId1" Type="http://schemas.openxmlformats.org/officeDocument/2006/relationships/image" Target="../media/image372.emf"/><Relationship Id="rId6" Type="http://schemas.openxmlformats.org/officeDocument/2006/relationships/image" Target="../media/image377.emf"/><Relationship Id="rId11" Type="http://schemas.openxmlformats.org/officeDocument/2006/relationships/image" Target="../media/image382.emf"/><Relationship Id="rId5" Type="http://schemas.openxmlformats.org/officeDocument/2006/relationships/image" Target="../media/image376.emf"/><Relationship Id="rId15" Type="http://schemas.openxmlformats.org/officeDocument/2006/relationships/image" Target="../media/image386.emf"/><Relationship Id="rId10" Type="http://schemas.openxmlformats.org/officeDocument/2006/relationships/image" Target="../media/image381.emf"/><Relationship Id="rId4" Type="http://schemas.openxmlformats.org/officeDocument/2006/relationships/image" Target="../media/image375.emf"/><Relationship Id="rId9" Type="http://schemas.openxmlformats.org/officeDocument/2006/relationships/image" Target="../media/image380.emf"/><Relationship Id="rId14" Type="http://schemas.openxmlformats.org/officeDocument/2006/relationships/image" Target="../media/image385.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91.emf"/><Relationship Id="rId2" Type="http://schemas.openxmlformats.org/officeDocument/2006/relationships/image" Target="../media/image390.emf"/><Relationship Id="rId1" Type="http://schemas.openxmlformats.org/officeDocument/2006/relationships/image" Target="../media/image389.emf"/><Relationship Id="rId6" Type="http://schemas.openxmlformats.org/officeDocument/2006/relationships/image" Target="../media/image394.emf"/><Relationship Id="rId5" Type="http://schemas.openxmlformats.org/officeDocument/2006/relationships/image" Target="../media/image393.emf"/><Relationship Id="rId4" Type="http://schemas.openxmlformats.org/officeDocument/2006/relationships/image" Target="../media/image3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18" Type="http://schemas.openxmlformats.org/officeDocument/2006/relationships/image" Target="../media/image6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17" Type="http://schemas.openxmlformats.org/officeDocument/2006/relationships/image" Target="../media/image62.emf"/><Relationship Id="rId2" Type="http://schemas.openxmlformats.org/officeDocument/2006/relationships/image" Target="../media/image47.emf"/><Relationship Id="rId16" Type="http://schemas.openxmlformats.org/officeDocument/2006/relationships/image" Target="../media/image61.emf"/><Relationship Id="rId1" Type="http://schemas.openxmlformats.org/officeDocument/2006/relationships/image" Target="../media/image46.emf"/><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5" Type="http://schemas.openxmlformats.org/officeDocument/2006/relationships/image" Target="../media/image6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emf"/><Relationship Id="rId18" Type="http://schemas.openxmlformats.org/officeDocument/2006/relationships/image" Target="../media/image81.emf"/><Relationship Id="rId3" Type="http://schemas.openxmlformats.org/officeDocument/2006/relationships/image" Target="../media/image66.emf"/><Relationship Id="rId21" Type="http://schemas.openxmlformats.org/officeDocument/2006/relationships/image" Target="../media/image84.emf"/><Relationship Id="rId7" Type="http://schemas.openxmlformats.org/officeDocument/2006/relationships/image" Target="../media/image70.emf"/><Relationship Id="rId12" Type="http://schemas.openxmlformats.org/officeDocument/2006/relationships/image" Target="../media/image75.emf"/><Relationship Id="rId17" Type="http://schemas.openxmlformats.org/officeDocument/2006/relationships/image" Target="../media/image80.emf"/><Relationship Id="rId2" Type="http://schemas.openxmlformats.org/officeDocument/2006/relationships/image" Target="../media/image65.emf"/><Relationship Id="rId16" Type="http://schemas.openxmlformats.org/officeDocument/2006/relationships/image" Target="../media/image79.emf"/><Relationship Id="rId20" Type="http://schemas.openxmlformats.org/officeDocument/2006/relationships/image" Target="../media/image83.emf"/><Relationship Id="rId1" Type="http://schemas.openxmlformats.org/officeDocument/2006/relationships/image" Target="../media/image64.emf"/><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5" Type="http://schemas.openxmlformats.org/officeDocument/2006/relationships/image" Target="../media/image78.emf"/><Relationship Id="rId23" Type="http://schemas.openxmlformats.org/officeDocument/2006/relationships/image" Target="../media/image86.emf"/><Relationship Id="rId10" Type="http://schemas.openxmlformats.org/officeDocument/2006/relationships/image" Target="../media/image73.emf"/><Relationship Id="rId19" Type="http://schemas.openxmlformats.org/officeDocument/2006/relationships/image" Target="../media/image82.emf"/><Relationship Id="rId4" Type="http://schemas.openxmlformats.org/officeDocument/2006/relationships/image" Target="../media/image67.emf"/><Relationship Id="rId9" Type="http://schemas.openxmlformats.org/officeDocument/2006/relationships/image" Target="../media/image72.emf"/><Relationship Id="rId14" Type="http://schemas.openxmlformats.org/officeDocument/2006/relationships/image" Target="../media/image77.emf"/><Relationship Id="rId22" Type="http://schemas.openxmlformats.org/officeDocument/2006/relationships/image" Target="../media/image8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image" Target="../media/image87.emf"/><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4.emf"/><Relationship Id="rId3" Type="http://schemas.openxmlformats.org/officeDocument/2006/relationships/image" Target="../media/image104.emf"/><Relationship Id="rId7" Type="http://schemas.openxmlformats.org/officeDocument/2006/relationships/image" Target="../media/image108.emf"/><Relationship Id="rId12" Type="http://schemas.openxmlformats.org/officeDocument/2006/relationships/image" Target="../media/image113.emf"/><Relationship Id="rId17" Type="http://schemas.openxmlformats.org/officeDocument/2006/relationships/image" Target="../media/image118.emf"/><Relationship Id="rId2" Type="http://schemas.openxmlformats.org/officeDocument/2006/relationships/image" Target="../media/image103.emf"/><Relationship Id="rId16" Type="http://schemas.openxmlformats.org/officeDocument/2006/relationships/image" Target="../media/image117.emf"/><Relationship Id="rId1" Type="http://schemas.openxmlformats.org/officeDocument/2006/relationships/image" Target="../media/image102.emf"/><Relationship Id="rId6" Type="http://schemas.openxmlformats.org/officeDocument/2006/relationships/image" Target="../media/image107.emf"/><Relationship Id="rId11" Type="http://schemas.openxmlformats.org/officeDocument/2006/relationships/image" Target="../media/image112.emf"/><Relationship Id="rId5" Type="http://schemas.openxmlformats.org/officeDocument/2006/relationships/image" Target="../media/image106.emf"/><Relationship Id="rId15" Type="http://schemas.openxmlformats.org/officeDocument/2006/relationships/image" Target="../media/image11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 Id="rId14" Type="http://schemas.openxmlformats.org/officeDocument/2006/relationships/image" Target="../media/image11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3656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68873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4100" name="AutoShape 4">
            <a:hlinkClick r:id="" action="ppaction://hlinkshowjump?jump=previousslide" highlightClick="1"/>
            <a:extLst>
              <a:ext uri="{FF2B5EF4-FFF2-40B4-BE49-F238E27FC236}">
                <a16:creationId xmlns:a16="http://schemas.microsoft.com/office/drawing/2014/main" id="{09CCFD9C-B409-4204-9874-B15A5E81E04A}"/>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4101" name="AutoShape 5">
            <a:hlinkClick r:id="" action="ppaction://hlinkshowjump?jump=firstslide" highlightClick="1"/>
            <a:extLst>
              <a:ext uri="{FF2B5EF4-FFF2-40B4-BE49-F238E27FC236}">
                <a16:creationId xmlns:a16="http://schemas.microsoft.com/office/drawing/2014/main" id="{79E3FAAD-025C-4393-920E-EF4EFB91DEED}"/>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4102" name="AutoShape 6">
            <a:hlinkClick r:id="" action="ppaction://hlinkshowjump?jump=nextslide" highlightClick="1"/>
            <a:extLst>
              <a:ext uri="{FF2B5EF4-FFF2-40B4-BE49-F238E27FC236}">
                <a16:creationId xmlns:a16="http://schemas.microsoft.com/office/drawing/2014/main" id="{66AF8E77-704B-4C76-8BEE-C1A37CC8F7F2}"/>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000"/>
              </a:srgbClr>
            </a:solidFill>
            <a:miter lim="800000"/>
            <a:headEnd/>
            <a:tailEnd/>
          </a:ln>
          <a:effectLst/>
        </p:spPr>
        <p:txBody>
          <a:bodyPr wrap="none" anchor="ctr"/>
          <a:lstStyle/>
          <a:p>
            <a:pPr algn="l">
              <a:defRPr/>
            </a:pPr>
            <a:endParaRPr lang="zh-CN" altLang="en-US">
              <a:latin typeface="Arial" charset="0"/>
            </a:endParaRPr>
          </a:p>
        </p:txBody>
      </p:sp>
      <p:sp>
        <p:nvSpPr>
          <p:cNvPr id="6154" name="Rectangle 10">
            <a:extLst>
              <a:ext uri="{FF2B5EF4-FFF2-40B4-BE49-F238E27FC236}">
                <a16:creationId xmlns:a16="http://schemas.microsoft.com/office/drawing/2014/main" id="{5C77E946-01E7-42F2-81DC-6EA065632A27}"/>
              </a:ext>
            </a:extLst>
          </p:cNvPr>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algn="l"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algn="l"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algn="l" eaLnBrk="0" hangingPunct="0">
              <a:spcBef>
                <a:spcPct val="20000"/>
              </a:spcBef>
              <a:buChar char="–"/>
              <a:defRPr>
                <a:solidFill>
                  <a:schemeClr val="tx1"/>
                </a:solidFill>
                <a:latin typeface="Times New Roman" panose="02020603050405020304" pitchFamily="18" charset="0"/>
                <a:ea typeface="宋体" panose="02010600030101010101" pitchFamily="2" charset="-122"/>
              </a:defRPr>
            </a:lvl4pPr>
            <a:lvl5pPr algn="l" eaLnBrk="0" hangingPunct="0">
              <a:spcBef>
                <a:spcPct val="20000"/>
              </a:spcBef>
              <a:buChar char="»"/>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a:buFontTx/>
              <a:buNone/>
            </a:pPr>
            <a:endParaRPr lang="zh-CN" altLang="en-US" sz="800"/>
          </a:p>
        </p:txBody>
      </p:sp>
      <p:grpSp>
        <p:nvGrpSpPr>
          <p:cNvPr id="6169" name="Group 25">
            <a:extLst>
              <a:ext uri="{FF2B5EF4-FFF2-40B4-BE49-F238E27FC236}">
                <a16:creationId xmlns:a16="http://schemas.microsoft.com/office/drawing/2014/main" id="{34F9DBF2-2FB5-427C-B8A1-01AC2EAA8FB8}"/>
              </a:ext>
            </a:extLst>
          </p:cNvPr>
          <p:cNvGrpSpPr>
            <a:grpSpLocks/>
          </p:cNvGrpSpPr>
          <p:nvPr userDrawn="1"/>
        </p:nvGrpSpPr>
        <p:grpSpPr bwMode="auto">
          <a:xfrm>
            <a:off x="7938" y="6604000"/>
            <a:ext cx="9086850" cy="4763"/>
            <a:chOff x="-23" y="4160"/>
            <a:chExt cx="5783" cy="3"/>
          </a:xfrm>
        </p:grpSpPr>
        <p:sp>
          <p:nvSpPr>
            <p:cNvPr id="6151" name="Line 7">
              <a:extLst>
                <a:ext uri="{FF2B5EF4-FFF2-40B4-BE49-F238E27FC236}">
                  <a16:creationId xmlns:a16="http://schemas.microsoft.com/office/drawing/2014/main" id="{1774538E-C6DB-4873-9B9A-DDD2F142B743}"/>
                </a:ext>
              </a:extLst>
            </p:cNvPr>
            <p:cNvSpPr>
              <a:spLocks noChangeShapeType="1"/>
            </p:cNvSpPr>
            <p:nvPr userDrawn="1"/>
          </p:nvSpPr>
          <p:spPr bwMode="auto">
            <a:xfrm>
              <a:off x="-23" y="4163"/>
              <a:ext cx="5783" cy="0"/>
            </a:xfrm>
            <a:prstGeom prst="line">
              <a:avLst/>
            </a:prstGeom>
            <a:noFill/>
            <a:ln w="3175">
              <a:solidFill>
                <a:srgbClr val="B2B2B2">
                  <a:alpha val="89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Line 6">
              <a:extLst>
                <a:ext uri="{FF2B5EF4-FFF2-40B4-BE49-F238E27FC236}">
                  <a16:creationId xmlns:a16="http://schemas.microsoft.com/office/drawing/2014/main" id="{CB5A71AF-63ED-463F-8C63-23BFB8C868E1}"/>
                </a:ext>
              </a:extLst>
            </p:cNvPr>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1" r:id="rId1"/>
    <p:sldLayoutId id="2147483650"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2.xml"/><Relationship Id="rId16" Type="http://schemas.openxmlformats.org/officeDocument/2006/relationships/image" Target="../media/image7.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54.bin"/><Relationship Id="rId18" Type="http://schemas.openxmlformats.org/officeDocument/2006/relationships/image" Target="../media/image71.emf"/><Relationship Id="rId26" Type="http://schemas.openxmlformats.org/officeDocument/2006/relationships/image" Target="../media/image75.emf"/><Relationship Id="rId39" Type="http://schemas.openxmlformats.org/officeDocument/2006/relationships/oleObject" Target="../embeddings/oleObject67.bin"/><Relationship Id="rId21" Type="http://schemas.openxmlformats.org/officeDocument/2006/relationships/oleObject" Target="../embeddings/oleObject58.bin"/><Relationship Id="rId34" Type="http://schemas.openxmlformats.org/officeDocument/2006/relationships/image" Target="../media/image79.emf"/><Relationship Id="rId42" Type="http://schemas.openxmlformats.org/officeDocument/2006/relationships/image" Target="../media/image83.emf"/><Relationship Id="rId47" Type="http://schemas.openxmlformats.org/officeDocument/2006/relationships/oleObject" Target="../embeddings/oleObject71.bin"/><Relationship Id="rId7"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image" Target="../media/image70.emf"/><Relationship Id="rId29" Type="http://schemas.openxmlformats.org/officeDocument/2006/relationships/oleObject" Target="../embeddings/oleObject62.bin"/><Relationship Id="rId1" Type="http://schemas.openxmlformats.org/officeDocument/2006/relationships/vmlDrawing" Target="../drawings/vmlDrawing6.vml"/><Relationship Id="rId6" Type="http://schemas.openxmlformats.org/officeDocument/2006/relationships/image" Target="../media/image65.emf"/><Relationship Id="rId11" Type="http://schemas.openxmlformats.org/officeDocument/2006/relationships/oleObject" Target="../embeddings/oleObject53.bin"/><Relationship Id="rId24" Type="http://schemas.openxmlformats.org/officeDocument/2006/relationships/image" Target="../media/image74.emf"/><Relationship Id="rId32" Type="http://schemas.openxmlformats.org/officeDocument/2006/relationships/image" Target="../media/image78.emf"/><Relationship Id="rId37" Type="http://schemas.openxmlformats.org/officeDocument/2006/relationships/oleObject" Target="../embeddings/oleObject66.bin"/><Relationship Id="rId40" Type="http://schemas.openxmlformats.org/officeDocument/2006/relationships/image" Target="../media/image82.emf"/><Relationship Id="rId45" Type="http://schemas.openxmlformats.org/officeDocument/2006/relationships/oleObject" Target="../embeddings/oleObject70.bin"/><Relationship Id="rId5" Type="http://schemas.openxmlformats.org/officeDocument/2006/relationships/oleObject" Target="../embeddings/oleObject50.bin"/><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76.emf"/><Relationship Id="rId36" Type="http://schemas.openxmlformats.org/officeDocument/2006/relationships/image" Target="../media/image80.emf"/><Relationship Id="rId10" Type="http://schemas.openxmlformats.org/officeDocument/2006/relationships/image" Target="../media/image67.emf"/><Relationship Id="rId19" Type="http://schemas.openxmlformats.org/officeDocument/2006/relationships/oleObject" Target="../embeddings/oleObject57.bin"/><Relationship Id="rId31" Type="http://schemas.openxmlformats.org/officeDocument/2006/relationships/oleObject" Target="../embeddings/oleObject63.bin"/><Relationship Id="rId44" Type="http://schemas.openxmlformats.org/officeDocument/2006/relationships/image" Target="../media/image84.emf"/><Relationship Id="rId4" Type="http://schemas.openxmlformats.org/officeDocument/2006/relationships/image" Target="../media/image64.emf"/><Relationship Id="rId9" Type="http://schemas.openxmlformats.org/officeDocument/2006/relationships/oleObject" Target="../embeddings/oleObject52.bin"/><Relationship Id="rId14" Type="http://schemas.openxmlformats.org/officeDocument/2006/relationships/image" Target="../media/image69.emf"/><Relationship Id="rId22" Type="http://schemas.openxmlformats.org/officeDocument/2006/relationships/image" Target="../media/image73.emf"/><Relationship Id="rId27" Type="http://schemas.openxmlformats.org/officeDocument/2006/relationships/oleObject" Target="../embeddings/oleObject61.bin"/><Relationship Id="rId30" Type="http://schemas.openxmlformats.org/officeDocument/2006/relationships/image" Target="../media/image77.emf"/><Relationship Id="rId35" Type="http://schemas.openxmlformats.org/officeDocument/2006/relationships/oleObject" Target="../embeddings/oleObject65.bin"/><Relationship Id="rId43" Type="http://schemas.openxmlformats.org/officeDocument/2006/relationships/oleObject" Target="../embeddings/oleObject69.bin"/><Relationship Id="rId48" Type="http://schemas.openxmlformats.org/officeDocument/2006/relationships/image" Target="../media/image86.emf"/><Relationship Id="rId8" Type="http://schemas.openxmlformats.org/officeDocument/2006/relationships/image" Target="../media/image66.emf"/><Relationship Id="rId3" Type="http://schemas.openxmlformats.org/officeDocument/2006/relationships/oleObject" Target="../embeddings/oleObject49.bin"/><Relationship Id="rId12" Type="http://schemas.openxmlformats.org/officeDocument/2006/relationships/image" Target="../media/image68.emf"/><Relationship Id="rId17" Type="http://schemas.openxmlformats.org/officeDocument/2006/relationships/oleObject" Target="../embeddings/oleObject56.bin"/><Relationship Id="rId25" Type="http://schemas.openxmlformats.org/officeDocument/2006/relationships/oleObject" Target="../embeddings/oleObject60.bin"/><Relationship Id="rId33" Type="http://schemas.openxmlformats.org/officeDocument/2006/relationships/oleObject" Target="../embeddings/oleObject64.bin"/><Relationship Id="rId38" Type="http://schemas.openxmlformats.org/officeDocument/2006/relationships/image" Target="../media/image81.emf"/><Relationship Id="rId46" Type="http://schemas.openxmlformats.org/officeDocument/2006/relationships/image" Target="../media/image85.emf"/><Relationship Id="rId20" Type="http://schemas.openxmlformats.org/officeDocument/2006/relationships/image" Target="../media/image72.emf"/><Relationship Id="rId41" Type="http://schemas.openxmlformats.org/officeDocument/2006/relationships/oleObject" Target="../embeddings/oleObject68.bin"/></Relationships>
</file>

<file path=ppt/slides/_rels/slide1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77.bin"/><Relationship Id="rId18" Type="http://schemas.openxmlformats.org/officeDocument/2006/relationships/image" Target="../media/image94.emf"/><Relationship Id="rId3" Type="http://schemas.openxmlformats.org/officeDocument/2006/relationships/oleObject" Target="../embeddings/oleObject72.bin"/><Relationship Id="rId21" Type="http://schemas.openxmlformats.org/officeDocument/2006/relationships/oleObject" Target="../embeddings/oleObject81.bin"/><Relationship Id="rId7" Type="http://schemas.openxmlformats.org/officeDocument/2006/relationships/oleObject" Target="../embeddings/oleObject74.bin"/><Relationship Id="rId12" Type="http://schemas.openxmlformats.org/officeDocument/2006/relationships/image" Target="../media/image91.emf"/><Relationship Id="rId1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93.emf"/><Relationship Id="rId20" Type="http://schemas.openxmlformats.org/officeDocument/2006/relationships/image" Target="../media/image95.emf"/><Relationship Id="rId1" Type="http://schemas.openxmlformats.org/officeDocument/2006/relationships/vmlDrawing" Target="../drawings/vmlDrawing7.vml"/><Relationship Id="rId6" Type="http://schemas.openxmlformats.org/officeDocument/2006/relationships/image" Target="../media/image88.e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90.emf"/><Relationship Id="rId19" Type="http://schemas.openxmlformats.org/officeDocument/2006/relationships/oleObject" Target="../embeddings/oleObject80.bin"/><Relationship Id="rId4" Type="http://schemas.openxmlformats.org/officeDocument/2006/relationships/image" Target="../media/image87.emf"/><Relationship Id="rId9" Type="http://schemas.openxmlformats.org/officeDocument/2006/relationships/oleObject" Target="../embeddings/oleObject75.bin"/><Relationship Id="rId14" Type="http://schemas.openxmlformats.org/officeDocument/2006/relationships/image" Target="../media/image92.emf"/><Relationship Id="rId22" Type="http://schemas.openxmlformats.org/officeDocument/2006/relationships/image" Target="../media/image96.emf"/></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13" Type="http://schemas.openxmlformats.org/officeDocument/2006/relationships/oleObject" Target="../embeddings/oleObject87.bin"/><Relationship Id="rId18" Type="http://schemas.openxmlformats.org/officeDocument/2006/relationships/image" Target="../media/image109.emf"/><Relationship Id="rId26" Type="http://schemas.openxmlformats.org/officeDocument/2006/relationships/image" Target="../media/image113.emf"/><Relationship Id="rId3" Type="http://schemas.openxmlformats.org/officeDocument/2006/relationships/oleObject" Target="../embeddings/oleObject82.bin"/><Relationship Id="rId21" Type="http://schemas.openxmlformats.org/officeDocument/2006/relationships/oleObject" Target="../embeddings/oleObject91.bin"/><Relationship Id="rId34" Type="http://schemas.openxmlformats.org/officeDocument/2006/relationships/image" Target="../media/image117.emf"/><Relationship Id="rId7" Type="http://schemas.openxmlformats.org/officeDocument/2006/relationships/oleObject" Target="../embeddings/oleObject84.bin"/><Relationship Id="rId12" Type="http://schemas.openxmlformats.org/officeDocument/2006/relationships/image" Target="../media/image106.emf"/><Relationship Id="rId17" Type="http://schemas.openxmlformats.org/officeDocument/2006/relationships/oleObject" Target="../embeddings/oleObject89.bin"/><Relationship Id="rId25" Type="http://schemas.openxmlformats.org/officeDocument/2006/relationships/oleObject" Target="../embeddings/oleObject93.bin"/><Relationship Id="rId33" Type="http://schemas.openxmlformats.org/officeDocument/2006/relationships/oleObject" Target="../embeddings/oleObject97.bin"/><Relationship Id="rId2" Type="http://schemas.openxmlformats.org/officeDocument/2006/relationships/slideLayout" Target="../slideLayouts/slideLayout2.xml"/><Relationship Id="rId16" Type="http://schemas.openxmlformats.org/officeDocument/2006/relationships/image" Target="../media/image108.emf"/><Relationship Id="rId20" Type="http://schemas.openxmlformats.org/officeDocument/2006/relationships/image" Target="../media/image110.emf"/><Relationship Id="rId29" Type="http://schemas.openxmlformats.org/officeDocument/2006/relationships/oleObject" Target="../embeddings/oleObject95.bin"/><Relationship Id="rId1" Type="http://schemas.openxmlformats.org/officeDocument/2006/relationships/vmlDrawing" Target="../drawings/vmlDrawing8.vml"/><Relationship Id="rId6" Type="http://schemas.openxmlformats.org/officeDocument/2006/relationships/image" Target="../media/image103.emf"/><Relationship Id="rId11" Type="http://schemas.openxmlformats.org/officeDocument/2006/relationships/oleObject" Target="../embeddings/oleObject86.bin"/><Relationship Id="rId24" Type="http://schemas.openxmlformats.org/officeDocument/2006/relationships/image" Target="../media/image112.emf"/><Relationship Id="rId32" Type="http://schemas.openxmlformats.org/officeDocument/2006/relationships/image" Target="../media/image116.emf"/><Relationship Id="rId5" Type="http://schemas.openxmlformats.org/officeDocument/2006/relationships/oleObject" Target="../embeddings/oleObject83.bin"/><Relationship Id="rId15" Type="http://schemas.openxmlformats.org/officeDocument/2006/relationships/oleObject" Target="../embeddings/oleObject88.bin"/><Relationship Id="rId23" Type="http://schemas.openxmlformats.org/officeDocument/2006/relationships/oleObject" Target="../embeddings/oleObject92.bin"/><Relationship Id="rId28" Type="http://schemas.openxmlformats.org/officeDocument/2006/relationships/image" Target="../media/image114.emf"/><Relationship Id="rId36" Type="http://schemas.openxmlformats.org/officeDocument/2006/relationships/image" Target="../media/image118.emf"/><Relationship Id="rId10" Type="http://schemas.openxmlformats.org/officeDocument/2006/relationships/image" Target="../media/image105.emf"/><Relationship Id="rId19" Type="http://schemas.openxmlformats.org/officeDocument/2006/relationships/oleObject" Target="../embeddings/oleObject90.bin"/><Relationship Id="rId31" Type="http://schemas.openxmlformats.org/officeDocument/2006/relationships/oleObject" Target="../embeddings/oleObject96.bin"/><Relationship Id="rId4" Type="http://schemas.openxmlformats.org/officeDocument/2006/relationships/image" Target="../media/image102.emf"/><Relationship Id="rId9" Type="http://schemas.openxmlformats.org/officeDocument/2006/relationships/oleObject" Target="../embeddings/oleObject85.bin"/><Relationship Id="rId14" Type="http://schemas.openxmlformats.org/officeDocument/2006/relationships/image" Target="../media/image107.emf"/><Relationship Id="rId22" Type="http://schemas.openxmlformats.org/officeDocument/2006/relationships/image" Target="../media/image111.emf"/><Relationship Id="rId27" Type="http://schemas.openxmlformats.org/officeDocument/2006/relationships/oleObject" Target="../embeddings/oleObject94.bin"/><Relationship Id="rId30" Type="http://schemas.openxmlformats.org/officeDocument/2006/relationships/image" Target="../media/image115.emf"/><Relationship Id="rId35" Type="http://schemas.openxmlformats.org/officeDocument/2006/relationships/oleObject" Target="../embeddings/oleObject98.bin"/><Relationship Id="rId8" Type="http://schemas.openxmlformats.org/officeDocument/2006/relationships/image" Target="../media/image104.emf"/></Relationships>
</file>

<file path=ppt/slides/_rels/slide15.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20.emf"/><Relationship Id="rId5" Type="http://schemas.openxmlformats.org/officeDocument/2006/relationships/oleObject" Target="../embeddings/oleObject100.bin"/><Relationship Id="rId10" Type="http://schemas.openxmlformats.org/officeDocument/2006/relationships/image" Target="../media/image122.emf"/><Relationship Id="rId4" Type="http://schemas.openxmlformats.org/officeDocument/2006/relationships/image" Target="../media/image119.emf"/><Relationship Id="rId9" Type="http://schemas.openxmlformats.org/officeDocument/2006/relationships/oleObject" Target="../embeddings/oleObject102.bin"/></Relationships>
</file>

<file path=ppt/slides/_rels/slide16.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oleObject" Target="../embeddings/oleObject108.bin"/><Relationship Id="rId18" Type="http://schemas.openxmlformats.org/officeDocument/2006/relationships/image" Target="../media/image130.emf"/><Relationship Id="rId3" Type="http://schemas.openxmlformats.org/officeDocument/2006/relationships/oleObject" Target="../embeddings/oleObject103.bin"/><Relationship Id="rId21" Type="http://schemas.openxmlformats.org/officeDocument/2006/relationships/oleObject" Target="../embeddings/oleObject112.bin"/><Relationship Id="rId7" Type="http://schemas.openxmlformats.org/officeDocument/2006/relationships/oleObject" Target="../embeddings/oleObject105.bin"/><Relationship Id="rId12" Type="http://schemas.openxmlformats.org/officeDocument/2006/relationships/image" Target="../media/image127.emf"/><Relationship Id="rId17" Type="http://schemas.openxmlformats.org/officeDocument/2006/relationships/oleObject" Target="../embeddings/oleObject110.bin"/><Relationship Id="rId2" Type="http://schemas.openxmlformats.org/officeDocument/2006/relationships/slideLayout" Target="../slideLayouts/slideLayout2.xml"/><Relationship Id="rId16" Type="http://schemas.openxmlformats.org/officeDocument/2006/relationships/image" Target="../media/image129.emf"/><Relationship Id="rId20" Type="http://schemas.openxmlformats.org/officeDocument/2006/relationships/image" Target="../media/image131.emf"/><Relationship Id="rId1" Type="http://schemas.openxmlformats.org/officeDocument/2006/relationships/vmlDrawing" Target="../drawings/vmlDrawing10.vml"/><Relationship Id="rId6" Type="http://schemas.openxmlformats.org/officeDocument/2006/relationships/image" Target="../media/image124.emf"/><Relationship Id="rId11" Type="http://schemas.openxmlformats.org/officeDocument/2006/relationships/oleObject" Target="../embeddings/oleObject107.bin"/><Relationship Id="rId24" Type="http://schemas.openxmlformats.org/officeDocument/2006/relationships/image" Target="../media/image134.png"/><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image" Target="../media/image133.png"/><Relationship Id="rId10" Type="http://schemas.openxmlformats.org/officeDocument/2006/relationships/image" Target="../media/image126.emf"/><Relationship Id="rId19" Type="http://schemas.openxmlformats.org/officeDocument/2006/relationships/oleObject" Target="../embeddings/oleObject111.bin"/><Relationship Id="rId4" Type="http://schemas.openxmlformats.org/officeDocument/2006/relationships/image" Target="../media/image123.emf"/><Relationship Id="rId9" Type="http://schemas.openxmlformats.org/officeDocument/2006/relationships/oleObject" Target="../embeddings/oleObject106.bin"/><Relationship Id="rId14" Type="http://schemas.openxmlformats.org/officeDocument/2006/relationships/image" Target="../media/image128.emf"/><Relationship Id="rId22" Type="http://schemas.openxmlformats.org/officeDocument/2006/relationships/image" Target="../media/image132.wmf"/></Relationships>
</file>

<file path=ppt/slides/_rels/slide17.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oleObject" Target="../embeddings/oleObject118.bin"/><Relationship Id="rId18" Type="http://schemas.openxmlformats.org/officeDocument/2006/relationships/image" Target="../media/image142.emf"/><Relationship Id="rId26" Type="http://schemas.openxmlformats.org/officeDocument/2006/relationships/image" Target="../media/image146.emf"/><Relationship Id="rId3" Type="http://schemas.openxmlformats.org/officeDocument/2006/relationships/oleObject" Target="../embeddings/oleObject113.bin"/><Relationship Id="rId21" Type="http://schemas.openxmlformats.org/officeDocument/2006/relationships/oleObject" Target="../embeddings/oleObject122.bin"/><Relationship Id="rId7" Type="http://schemas.openxmlformats.org/officeDocument/2006/relationships/oleObject" Target="../embeddings/oleObject115.bin"/><Relationship Id="rId12" Type="http://schemas.openxmlformats.org/officeDocument/2006/relationships/image" Target="../media/image139.emf"/><Relationship Id="rId17" Type="http://schemas.openxmlformats.org/officeDocument/2006/relationships/oleObject" Target="../embeddings/oleObject120.bin"/><Relationship Id="rId25"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141.emf"/><Relationship Id="rId20" Type="http://schemas.openxmlformats.org/officeDocument/2006/relationships/image" Target="../media/image143.emf"/><Relationship Id="rId29" Type="http://schemas.openxmlformats.org/officeDocument/2006/relationships/oleObject" Target="../embeddings/oleObject126.bin"/><Relationship Id="rId1" Type="http://schemas.openxmlformats.org/officeDocument/2006/relationships/vmlDrawing" Target="../drawings/vmlDrawing11.vml"/><Relationship Id="rId6" Type="http://schemas.openxmlformats.org/officeDocument/2006/relationships/image" Target="../media/image136.emf"/><Relationship Id="rId11" Type="http://schemas.openxmlformats.org/officeDocument/2006/relationships/oleObject" Target="../embeddings/oleObject117.bin"/><Relationship Id="rId24" Type="http://schemas.openxmlformats.org/officeDocument/2006/relationships/image" Target="../media/image145.emf"/><Relationship Id="rId5" Type="http://schemas.openxmlformats.org/officeDocument/2006/relationships/oleObject" Target="../embeddings/oleObject114.bin"/><Relationship Id="rId15" Type="http://schemas.openxmlformats.org/officeDocument/2006/relationships/oleObject" Target="../embeddings/oleObject119.bin"/><Relationship Id="rId23" Type="http://schemas.openxmlformats.org/officeDocument/2006/relationships/oleObject" Target="../embeddings/oleObject123.bin"/><Relationship Id="rId28" Type="http://schemas.openxmlformats.org/officeDocument/2006/relationships/image" Target="../media/image147.emf"/><Relationship Id="rId10" Type="http://schemas.openxmlformats.org/officeDocument/2006/relationships/image" Target="../media/image138.emf"/><Relationship Id="rId19" Type="http://schemas.openxmlformats.org/officeDocument/2006/relationships/oleObject" Target="../embeddings/oleObject121.bin"/><Relationship Id="rId4" Type="http://schemas.openxmlformats.org/officeDocument/2006/relationships/image" Target="../media/image135.emf"/><Relationship Id="rId9" Type="http://schemas.openxmlformats.org/officeDocument/2006/relationships/oleObject" Target="../embeddings/oleObject116.bin"/><Relationship Id="rId14" Type="http://schemas.openxmlformats.org/officeDocument/2006/relationships/image" Target="../media/image140.emf"/><Relationship Id="rId22" Type="http://schemas.openxmlformats.org/officeDocument/2006/relationships/image" Target="../media/image144.emf"/><Relationship Id="rId27" Type="http://schemas.openxmlformats.org/officeDocument/2006/relationships/oleObject" Target="../embeddings/oleObject125.bin"/><Relationship Id="rId30" Type="http://schemas.openxmlformats.org/officeDocument/2006/relationships/image" Target="../media/image148.emf"/></Relationships>
</file>

<file path=ppt/slides/_rels/slide18.xml.rels><?xml version="1.0" encoding="UTF-8" standalone="yes"?>
<Relationships xmlns="http://schemas.openxmlformats.org/package/2006/relationships"><Relationship Id="rId8" Type="http://schemas.openxmlformats.org/officeDocument/2006/relationships/image" Target="../media/image151.emf"/><Relationship Id="rId13" Type="http://schemas.openxmlformats.org/officeDocument/2006/relationships/oleObject" Target="../embeddings/oleObject132.bin"/><Relationship Id="rId18" Type="http://schemas.openxmlformats.org/officeDocument/2006/relationships/image" Target="../media/image156.e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53.emf"/><Relationship Id="rId17" Type="http://schemas.openxmlformats.org/officeDocument/2006/relationships/oleObject" Target="../embeddings/oleObject134.bin"/><Relationship Id="rId2" Type="http://schemas.openxmlformats.org/officeDocument/2006/relationships/slideLayout" Target="../slideLayouts/slideLayout2.xml"/><Relationship Id="rId16" Type="http://schemas.openxmlformats.org/officeDocument/2006/relationships/image" Target="../media/image155.emf"/><Relationship Id="rId20" Type="http://schemas.openxmlformats.org/officeDocument/2006/relationships/image" Target="../media/image157.emf"/><Relationship Id="rId1" Type="http://schemas.openxmlformats.org/officeDocument/2006/relationships/vmlDrawing" Target="../drawings/vmlDrawing12.vml"/><Relationship Id="rId6" Type="http://schemas.openxmlformats.org/officeDocument/2006/relationships/image" Target="../media/image150.emf"/><Relationship Id="rId11" Type="http://schemas.openxmlformats.org/officeDocument/2006/relationships/oleObject" Target="../embeddings/oleObject131.bin"/><Relationship Id="rId5" Type="http://schemas.openxmlformats.org/officeDocument/2006/relationships/oleObject" Target="../embeddings/oleObject128.bin"/><Relationship Id="rId15" Type="http://schemas.openxmlformats.org/officeDocument/2006/relationships/oleObject" Target="../embeddings/oleObject133.bin"/><Relationship Id="rId10" Type="http://schemas.openxmlformats.org/officeDocument/2006/relationships/image" Target="../media/image152.emf"/><Relationship Id="rId19" Type="http://schemas.openxmlformats.org/officeDocument/2006/relationships/oleObject" Target="../embeddings/oleObject135.bin"/><Relationship Id="rId4" Type="http://schemas.openxmlformats.org/officeDocument/2006/relationships/image" Target="../media/image149.emf"/><Relationship Id="rId9" Type="http://schemas.openxmlformats.org/officeDocument/2006/relationships/oleObject" Target="../embeddings/oleObject130.bin"/><Relationship Id="rId14" Type="http://schemas.openxmlformats.org/officeDocument/2006/relationships/image" Target="../media/image154.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58.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oleObject" Target="../embeddings/oleObject142.bin"/><Relationship Id="rId18" Type="http://schemas.openxmlformats.org/officeDocument/2006/relationships/image" Target="../media/image166.emf"/><Relationship Id="rId26" Type="http://schemas.openxmlformats.org/officeDocument/2006/relationships/image" Target="../media/image170.emf"/><Relationship Id="rId3" Type="http://schemas.openxmlformats.org/officeDocument/2006/relationships/oleObject" Target="../embeddings/oleObject137.bin"/><Relationship Id="rId21" Type="http://schemas.openxmlformats.org/officeDocument/2006/relationships/oleObject" Target="../embeddings/oleObject146.bin"/><Relationship Id="rId34" Type="http://schemas.openxmlformats.org/officeDocument/2006/relationships/image" Target="../media/image174.emf"/><Relationship Id="rId7" Type="http://schemas.openxmlformats.org/officeDocument/2006/relationships/oleObject" Target="../embeddings/oleObject139.bin"/><Relationship Id="rId12" Type="http://schemas.openxmlformats.org/officeDocument/2006/relationships/image" Target="../media/image163.emf"/><Relationship Id="rId17" Type="http://schemas.openxmlformats.org/officeDocument/2006/relationships/oleObject" Target="../embeddings/oleObject144.bin"/><Relationship Id="rId25" Type="http://schemas.openxmlformats.org/officeDocument/2006/relationships/oleObject" Target="../embeddings/oleObject148.bin"/><Relationship Id="rId33" Type="http://schemas.openxmlformats.org/officeDocument/2006/relationships/oleObject" Target="../embeddings/oleObject152.bin"/><Relationship Id="rId2" Type="http://schemas.openxmlformats.org/officeDocument/2006/relationships/slideLayout" Target="../slideLayouts/slideLayout2.xml"/><Relationship Id="rId16" Type="http://schemas.openxmlformats.org/officeDocument/2006/relationships/image" Target="../media/image165.emf"/><Relationship Id="rId20" Type="http://schemas.openxmlformats.org/officeDocument/2006/relationships/image" Target="../media/image167.emf"/><Relationship Id="rId29" Type="http://schemas.openxmlformats.org/officeDocument/2006/relationships/oleObject" Target="../embeddings/oleObject150.bin"/><Relationship Id="rId1" Type="http://schemas.openxmlformats.org/officeDocument/2006/relationships/vmlDrawing" Target="../drawings/vmlDrawing14.vml"/><Relationship Id="rId6" Type="http://schemas.openxmlformats.org/officeDocument/2006/relationships/image" Target="../media/image160.emf"/><Relationship Id="rId11" Type="http://schemas.openxmlformats.org/officeDocument/2006/relationships/oleObject" Target="../embeddings/oleObject141.bin"/><Relationship Id="rId24" Type="http://schemas.openxmlformats.org/officeDocument/2006/relationships/image" Target="../media/image169.emf"/><Relationship Id="rId32" Type="http://schemas.openxmlformats.org/officeDocument/2006/relationships/image" Target="../media/image173.e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171.emf"/><Relationship Id="rId36" Type="http://schemas.openxmlformats.org/officeDocument/2006/relationships/image" Target="../media/image175.emf"/><Relationship Id="rId10" Type="http://schemas.openxmlformats.org/officeDocument/2006/relationships/image" Target="../media/image162.emf"/><Relationship Id="rId19" Type="http://schemas.openxmlformats.org/officeDocument/2006/relationships/oleObject" Target="../embeddings/oleObject145.bin"/><Relationship Id="rId31" Type="http://schemas.openxmlformats.org/officeDocument/2006/relationships/oleObject" Target="../embeddings/oleObject151.bin"/><Relationship Id="rId4" Type="http://schemas.openxmlformats.org/officeDocument/2006/relationships/image" Target="../media/image159.emf"/><Relationship Id="rId9" Type="http://schemas.openxmlformats.org/officeDocument/2006/relationships/oleObject" Target="../embeddings/oleObject140.bin"/><Relationship Id="rId14" Type="http://schemas.openxmlformats.org/officeDocument/2006/relationships/image" Target="../media/image164.emf"/><Relationship Id="rId22" Type="http://schemas.openxmlformats.org/officeDocument/2006/relationships/image" Target="../media/image168.emf"/><Relationship Id="rId27" Type="http://schemas.openxmlformats.org/officeDocument/2006/relationships/oleObject" Target="../embeddings/oleObject149.bin"/><Relationship Id="rId30" Type="http://schemas.openxmlformats.org/officeDocument/2006/relationships/image" Target="../media/image172.emf"/><Relationship Id="rId35" Type="http://schemas.openxmlformats.org/officeDocument/2006/relationships/oleObject" Target="../embeddings/oleObject153.bin"/><Relationship Id="rId8" Type="http://schemas.openxmlformats.org/officeDocument/2006/relationships/image" Target="../media/image161.emf"/></Relationships>
</file>

<file path=ppt/slides/_rels/slide21.xml.rels><?xml version="1.0" encoding="UTF-8" standalone="yes"?>
<Relationships xmlns="http://schemas.openxmlformats.org/package/2006/relationships"><Relationship Id="rId13" Type="http://schemas.openxmlformats.org/officeDocument/2006/relationships/oleObject" Target="../embeddings/oleObject159.bin"/><Relationship Id="rId18" Type="http://schemas.openxmlformats.org/officeDocument/2006/relationships/image" Target="../media/image183.emf"/><Relationship Id="rId26" Type="http://schemas.openxmlformats.org/officeDocument/2006/relationships/image" Target="../media/image187.emf"/><Relationship Id="rId3" Type="http://schemas.openxmlformats.org/officeDocument/2006/relationships/oleObject" Target="../embeddings/oleObject154.bin"/><Relationship Id="rId21" Type="http://schemas.openxmlformats.org/officeDocument/2006/relationships/oleObject" Target="../embeddings/oleObject163.bin"/><Relationship Id="rId34" Type="http://schemas.openxmlformats.org/officeDocument/2006/relationships/image" Target="../media/image191.emf"/><Relationship Id="rId7" Type="http://schemas.openxmlformats.org/officeDocument/2006/relationships/oleObject" Target="../embeddings/oleObject156.bin"/><Relationship Id="rId12" Type="http://schemas.openxmlformats.org/officeDocument/2006/relationships/image" Target="../media/image180.emf"/><Relationship Id="rId17" Type="http://schemas.openxmlformats.org/officeDocument/2006/relationships/oleObject" Target="../embeddings/oleObject161.bin"/><Relationship Id="rId25" Type="http://schemas.openxmlformats.org/officeDocument/2006/relationships/oleObject" Target="../embeddings/oleObject165.bin"/><Relationship Id="rId33" Type="http://schemas.openxmlformats.org/officeDocument/2006/relationships/oleObject" Target="../embeddings/oleObject169.bin"/><Relationship Id="rId2" Type="http://schemas.openxmlformats.org/officeDocument/2006/relationships/slideLayout" Target="../slideLayouts/slideLayout2.xml"/><Relationship Id="rId16" Type="http://schemas.openxmlformats.org/officeDocument/2006/relationships/image" Target="../media/image182.emf"/><Relationship Id="rId20" Type="http://schemas.openxmlformats.org/officeDocument/2006/relationships/image" Target="../media/image184.emf"/><Relationship Id="rId29" Type="http://schemas.openxmlformats.org/officeDocument/2006/relationships/oleObject" Target="../embeddings/oleObject167.bin"/><Relationship Id="rId1" Type="http://schemas.openxmlformats.org/officeDocument/2006/relationships/vmlDrawing" Target="../drawings/vmlDrawing15.vml"/><Relationship Id="rId6" Type="http://schemas.openxmlformats.org/officeDocument/2006/relationships/image" Target="../media/image177.emf"/><Relationship Id="rId11" Type="http://schemas.openxmlformats.org/officeDocument/2006/relationships/oleObject" Target="../embeddings/oleObject158.bin"/><Relationship Id="rId24" Type="http://schemas.openxmlformats.org/officeDocument/2006/relationships/image" Target="../media/image186.emf"/><Relationship Id="rId32" Type="http://schemas.openxmlformats.org/officeDocument/2006/relationships/image" Target="../media/image190.emf"/><Relationship Id="rId5" Type="http://schemas.openxmlformats.org/officeDocument/2006/relationships/oleObject" Target="../embeddings/oleObject155.bin"/><Relationship Id="rId15" Type="http://schemas.openxmlformats.org/officeDocument/2006/relationships/oleObject" Target="../embeddings/oleObject160.bin"/><Relationship Id="rId23" Type="http://schemas.openxmlformats.org/officeDocument/2006/relationships/oleObject" Target="../embeddings/oleObject164.bin"/><Relationship Id="rId28" Type="http://schemas.openxmlformats.org/officeDocument/2006/relationships/image" Target="../media/image188.emf"/><Relationship Id="rId10" Type="http://schemas.openxmlformats.org/officeDocument/2006/relationships/image" Target="../media/image179.emf"/><Relationship Id="rId19" Type="http://schemas.openxmlformats.org/officeDocument/2006/relationships/oleObject" Target="../embeddings/oleObject162.bin"/><Relationship Id="rId31" Type="http://schemas.openxmlformats.org/officeDocument/2006/relationships/oleObject" Target="../embeddings/oleObject168.bin"/><Relationship Id="rId4" Type="http://schemas.openxmlformats.org/officeDocument/2006/relationships/image" Target="../media/image176.emf"/><Relationship Id="rId9" Type="http://schemas.openxmlformats.org/officeDocument/2006/relationships/oleObject" Target="../embeddings/oleObject157.bin"/><Relationship Id="rId14" Type="http://schemas.openxmlformats.org/officeDocument/2006/relationships/image" Target="../media/image181.emf"/><Relationship Id="rId22" Type="http://schemas.openxmlformats.org/officeDocument/2006/relationships/image" Target="../media/image185.emf"/><Relationship Id="rId27" Type="http://schemas.openxmlformats.org/officeDocument/2006/relationships/oleObject" Target="../embeddings/oleObject166.bin"/><Relationship Id="rId30" Type="http://schemas.openxmlformats.org/officeDocument/2006/relationships/image" Target="../media/image189.emf"/><Relationship Id="rId8" Type="http://schemas.openxmlformats.org/officeDocument/2006/relationships/image" Target="../media/image178.emf"/></Relationships>
</file>

<file path=ppt/slides/_rels/slide22.xml.rels><?xml version="1.0" encoding="UTF-8" standalone="yes"?>
<Relationships xmlns="http://schemas.openxmlformats.org/package/2006/relationships"><Relationship Id="rId8" Type="http://schemas.openxmlformats.org/officeDocument/2006/relationships/image" Target="../media/image194.emf"/><Relationship Id="rId13" Type="http://schemas.openxmlformats.org/officeDocument/2006/relationships/oleObject" Target="../embeddings/oleObject175.bin"/><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196.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3.emf"/><Relationship Id="rId11" Type="http://schemas.openxmlformats.org/officeDocument/2006/relationships/oleObject" Target="../embeddings/oleObject174.bin"/><Relationship Id="rId5" Type="http://schemas.openxmlformats.org/officeDocument/2006/relationships/oleObject" Target="../embeddings/oleObject171.bin"/><Relationship Id="rId15" Type="http://schemas.openxmlformats.org/officeDocument/2006/relationships/image" Target="../media/image198.png"/><Relationship Id="rId10" Type="http://schemas.openxmlformats.org/officeDocument/2006/relationships/image" Target="../media/image195.emf"/><Relationship Id="rId4" Type="http://schemas.openxmlformats.org/officeDocument/2006/relationships/image" Target="../media/image192.emf"/><Relationship Id="rId9" Type="http://schemas.openxmlformats.org/officeDocument/2006/relationships/oleObject" Target="../embeddings/oleObject173.bin"/><Relationship Id="rId14" Type="http://schemas.openxmlformats.org/officeDocument/2006/relationships/image" Target="../media/image197.emf"/></Relationships>
</file>

<file path=ppt/slides/_rels/slide23.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oleObject" Target="../embeddings/oleObject181.bin"/><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203.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00.emf"/><Relationship Id="rId11" Type="http://schemas.openxmlformats.org/officeDocument/2006/relationships/oleObject" Target="../embeddings/oleObject180.bin"/><Relationship Id="rId5" Type="http://schemas.openxmlformats.org/officeDocument/2006/relationships/oleObject" Target="../embeddings/oleObject177.bin"/><Relationship Id="rId10" Type="http://schemas.openxmlformats.org/officeDocument/2006/relationships/image" Target="../media/image202.emf"/><Relationship Id="rId4" Type="http://schemas.openxmlformats.org/officeDocument/2006/relationships/image" Target="../media/image199.emf"/><Relationship Id="rId9" Type="http://schemas.openxmlformats.org/officeDocument/2006/relationships/oleObject" Target="../embeddings/oleObject179.bin"/><Relationship Id="rId14" Type="http://schemas.openxmlformats.org/officeDocument/2006/relationships/image" Target="../media/image204.emf"/></Relationships>
</file>

<file path=ppt/slides/_rels/slide24.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187.bin"/><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209.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06.emf"/><Relationship Id="rId11" Type="http://schemas.openxmlformats.org/officeDocument/2006/relationships/oleObject" Target="../embeddings/oleObject186.bin"/><Relationship Id="rId5" Type="http://schemas.openxmlformats.org/officeDocument/2006/relationships/oleObject" Target="../embeddings/oleObject183.bin"/><Relationship Id="rId10" Type="http://schemas.openxmlformats.org/officeDocument/2006/relationships/image" Target="../media/image208.emf"/><Relationship Id="rId4" Type="http://schemas.openxmlformats.org/officeDocument/2006/relationships/image" Target="../media/image205.emf"/><Relationship Id="rId9" Type="http://schemas.openxmlformats.org/officeDocument/2006/relationships/oleObject" Target="../embeddings/oleObject185.bin"/><Relationship Id="rId14" Type="http://schemas.openxmlformats.org/officeDocument/2006/relationships/image" Target="../media/image210.e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193.bin"/><Relationship Id="rId18" Type="http://schemas.openxmlformats.org/officeDocument/2006/relationships/image" Target="../media/image218.emf"/><Relationship Id="rId26" Type="http://schemas.openxmlformats.org/officeDocument/2006/relationships/image" Target="../media/image222.emf"/><Relationship Id="rId39" Type="http://schemas.openxmlformats.org/officeDocument/2006/relationships/oleObject" Target="../embeddings/oleObject206.bin"/><Relationship Id="rId21" Type="http://schemas.openxmlformats.org/officeDocument/2006/relationships/oleObject" Target="../embeddings/oleObject197.bin"/><Relationship Id="rId34" Type="http://schemas.openxmlformats.org/officeDocument/2006/relationships/image" Target="../media/image226.emf"/><Relationship Id="rId42" Type="http://schemas.openxmlformats.org/officeDocument/2006/relationships/image" Target="../media/image230.emf"/><Relationship Id="rId47" Type="http://schemas.openxmlformats.org/officeDocument/2006/relationships/oleObject" Target="../embeddings/oleObject210.bin"/><Relationship Id="rId50" Type="http://schemas.openxmlformats.org/officeDocument/2006/relationships/image" Target="../media/image234.emf"/><Relationship Id="rId7" Type="http://schemas.openxmlformats.org/officeDocument/2006/relationships/oleObject" Target="../embeddings/oleObject190.bin"/><Relationship Id="rId2" Type="http://schemas.openxmlformats.org/officeDocument/2006/relationships/slideLayout" Target="../slideLayouts/slideLayout2.xml"/><Relationship Id="rId16" Type="http://schemas.openxmlformats.org/officeDocument/2006/relationships/image" Target="../media/image217.emf"/><Relationship Id="rId29" Type="http://schemas.openxmlformats.org/officeDocument/2006/relationships/oleObject" Target="../embeddings/oleObject201.bin"/><Relationship Id="rId11" Type="http://schemas.openxmlformats.org/officeDocument/2006/relationships/oleObject" Target="../embeddings/oleObject192.bin"/><Relationship Id="rId24" Type="http://schemas.openxmlformats.org/officeDocument/2006/relationships/image" Target="../media/image221.emf"/><Relationship Id="rId32" Type="http://schemas.openxmlformats.org/officeDocument/2006/relationships/image" Target="../media/image225.emf"/><Relationship Id="rId37" Type="http://schemas.openxmlformats.org/officeDocument/2006/relationships/oleObject" Target="../embeddings/oleObject205.bin"/><Relationship Id="rId40" Type="http://schemas.openxmlformats.org/officeDocument/2006/relationships/image" Target="../media/image229.emf"/><Relationship Id="rId45" Type="http://schemas.openxmlformats.org/officeDocument/2006/relationships/oleObject" Target="../embeddings/oleObject209.bin"/><Relationship Id="rId53" Type="http://schemas.openxmlformats.org/officeDocument/2006/relationships/oleObject" Target="../embeddings/oleObject213.bin"/><Relationship Id="rId5" Type="http://schemas.openxmlformats.org/officeDocument/2006/relationships/oleObject" Target="../embeddings/oleObject189.bin"/><Relationship Id="rId10" Type="http://schemas.openxmlformats.org/officeDocument/2006/relationships/image" Target="../media/image214.emf"/><Relationship Id="rId19" Type="http://schemas.openxmlformats.org/officeDocument/2006/relationships/oleObject" Target="../embeddings/oleObject196.bin"/><Relationship Id="rId31" Type="http://schemas.openxmlformats.org/officeDocument/2006/relationships/oleObject" Target="../embeddings/oleObject202.bin"/><Relationship Id="rId44" Type="http://schemas.openxmlformats.org/officeDocument/2006/relationships/image" Target="../media/image231.emf"/><Relationship Id="rId52" Type="http://schemas.openxmlformats.org/officeDocument/2006/relationships/image" Target="../media/image235.emf"/><Relationship Id="rId4" Type="http://schemas.openxmlformats.org/officeDocument/2006/relationships/image" Target="../media/image211.emf"/><Relationship Id="rId9" Type="http://schemas.openxmlformats.org/officeDocument/2006/relationships/oleObject" Target="../embeddings/oleObject191.bin"/><Relationship Id="rId14" Type="http://schemas.openxmlformats.org/officeDocument/2006/relationships/image" Target="../media/image216.emf"/><Relationship Id="rId22" Type="http://schemas.openxmlformats.org/officeDocument/2006/relationships/image" Target="../media/image220.emf"/><Relationship Id="rId27" Type="http://schemas.openxmlformats.org/officeDocument/2006/relationships/oleObject" Target="../embeddings/oleObject200.bin"/><Relationship Id="rId30" Type="http://schemas.openxmlformats.org/officeDocument/2006/relationships/image" Target="../media/image224.emf"/><Relationship Id="rId35" Type="http://schemas.openxmlformats.org/officeDocument/2006/relationships/oleObject" Target="../embeddings/oleObject204.bin"/><Relationship Id="rId43" Type="http://schemas.openxmlformats.org/officeDocument/2006/relationships/oleObject" Target="../embeddings/oleObject208.bin"/><Relationship Id="rId48" Type="http://schemas.openxmlformats.org/officeDocument/2006/relationships/image" Target="../media/image233.emf"/><Relationship Id="rId8" Type="http://schemas.openxmlformats.org/officeDocument/2006/relationships/image" Target="../media/image213.emf"/><Relationship Id="rId51" Type="http://schemas.openxmlformats.org/officeDocument/2006/relationships/oleObject" Target="../embeddings/oleObject212.bin"/><Relationship Id="rId3" Type="http://schemas.openxmlformats.org/officeDocument/2006/relationships/oleObject" Target="../embeddings/oleObject188.bin"/><Relationship Id="rId12" Type="http://schemas.openxmlformats.org/officeDocument/2006/relationships/image" Target="../media/image215.emf"/><Relationship Id="rId17" Type="http://schemas.openxmlformats.org/officeDocument/2006/relationships/oleObject" Target="../embeddings/oleObject195.bin"/><Relationship Id="rId25" Type="http://schemas.openxmlformats.org/officeDocument/2006/relationships/oleObject" Target="../embeddings/oleObject199.bin"/><Relationship Id="rId33" Type="http://schemas.openxmlformats.org/officeDocument/2006/relationships/oleObject" Target="../embeddings/oleObject203.bin"/><Relationship Id="rId38" Type="http://schemas.openxmlformats.org/officeDocument/2006/relationships/image" Target="../media/image228.emf"/><Relationship Id="rId46" Type="http://schemas.openxmlformats.org/officeDocument/2006/relationships/image" Target="../media/image232.emf"/><Relationship Id="rId20" Type="http://schemas.openxmlformats.org/officeDocument/2006/relationships/image" Target="../media/image219.emf"/><Relationship Id="rId41" Type="http://schemas.openxmlformats.org/officeDocument/2006/relationships/oleObject" Target="../embeddings/oleObject207.bin"/><Relationship Id="rId54" Type="http://schemas.openxmlformats.org/officeDocument/2006/relationships/image" Target="../media/image236.emf"/><Relationship Id="rId1" Type="http://schemas.openxmlformats.org/officeDocument/2006/relationships/vmlDrawing" Target="../drawings/vmlDrawing19.vml"/><Relationship Id="rId6" Type="http://schemas.openxmlformats.org/officeDocument/2006/relationships/image" Target="../media/image212.emf"/><Relationship Id="rId15" Type="http://schemas.openxmlformats.org/officeDocument/2006/relationships/oleObject" Target="../embeddings/oleObject194.bin"/><Relationship Id="rId23" Type="http://schemas.openxmlformats.org/officeDocument/2006/relationships/oleObject" Target="../embeddings/oleObject198.bin"/><Relationship Id="rId28" Type="http://schemas.openxmlformats.org/officeDocument/2006/relationships/image" Target="../media/image223.emf"/><Relationship Id="rId36" Type="http://schemas.openxmlformats.org/officeDocument/2006/relationships/image" Target="../media/image227.emf"/><Relationship Id="rId49" Type="http://schemas.openxmlformats.org/officeDocument/2006/relationships/oleObject" Target="../embeddings/oleObject211.bin"/></Relationships>
</file>

<file path=ppt/slides/_rels/slide26.xml.rels><?xml version="1.0" encoding="UTF-8" standalone="yes"?>
<Relationships xmlns="http://schemas.openxmlformats.org/package/2006/relationships"><Relationship Id="rId8" Type="http://schemas.openxmlformats.org/officeDocument/2006/relationships/image" Target="../media/image239.emf"/><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241.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38.emf"/><Relationship Id="rId11" Type="http://schemas.openxmlformats.org/officeDocument/2006/relationships/oleObject" Target="../embeddings/oleObject218.bin"/><Relationship Id="rId5" Type="http://schemas.openxmlformats.org/officeDocument/2006/relationships/oleObject" Target="../embeddings/oleObject215.bin"/><Relationship Id="rId10" Type="http://schemas.openxmlformats.org/officeDocument/2006/relationships/image" Target="../media/image240.emf"/><Relationship Id="rId4" Type="http://schemas.openxmlformats.org/officeDocument/2006/relationships/image" Target="../media/image237.emf"/><Relationship Id="rId9" Type="http://schemas.openxmlformats.org/officeDocument/2006/relationships/oleObject" Target="../embeddings/oleObject217.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246.emf"/><Relationship Id="rId18" Type="http://schemas.openxmlformats.org/officeDocument/2006/relationships/oleObject" Target="../embeddings/oleObject226.bin"/><Relationship Id="rId26" Type="http://schemas.openxmlformats.org/officeDocument/2006/relationships/oleObject" Target="../embeddings/oleObject230.bin"/><Relationship Id="rId3" Type="http://schemas.openxmlformats.org/officeDocument/2006/relationships/image" Target="../media/image254.jpeg"/><Relationship Id="rId21" Type="http://schemas.openxmlformats.org/officeDocument/2006/relationships/image" Target="../media/image250.wmf"/><Relationship Id="rId7" Type="http://schemas.openxmlformats.org/officeDocument/2006/relationships/image" Target="../media/image243.wmf"/><Relationship Id="rId12" Type="http://schemas.openxmlformats.org/officeDocument/2006/relationships/oleObject" Target="../embeddings/oleObject223.bin"/><Relationship Id="rId17" Type="http://schemas.openxmlformats.org/officeDocument/2006/relationships/image" Target="../media/image248.wmf"/><Relationship Id="rId25" Type="http://schemas.openxmlformats.org/officeDocument/2006/relationships/image" Target="../media/image252.wmf"/><Relationship Id="rId2" Type="http://schemas.openxmlformats.org/officeDocument/2006/relationships/slideLayout" Target="../slideLayouts/slideLayout2.xml"/><Relationship Id="rId16" Type="http://schemas.openxmlformats.org/officeDocument/2006/relationships/oleObject" Target="../embeddings/oleObject225.bin"/><Relationship Id="rId20" Type="http://schemas.openxmlformats.org/officeDocument/2006/relationships/oleObject" Target="../embeddings/oleObject227.bin"/><Relationship Id="rId29" Type="http://schemas.openxmlformats.org/officeDocument/2006/relationships/image" Target="../media/image255.emf"/><Relationship Id="rId1" Type="http://schemas.openxmlformats.org/officeDocument/2006/relationships/vmlDrawing" Target="../drawings/vmlDrawing21.vml"/><Relationship Id="rId6" Type="http://schemas.openxmlformats.org/officeDocument/2006/relationships/oleObject" Target="../embeddings/oleObject220.bin"/><Relationship Id="rId11" Type="http://schemas.openxmlformats.org/officeDocument/2006/relationships/image" Target="../media/image245.wmf"/><Relationship Id="rId24" Type="http://schemas.openxmlformats.org/officeDocument/2006/relationships/oleObject" Target="../embeddings/oleObject229.bin"/><Relationship Id="rId5" Type="http://schemas.openxmlformats.org/officeDocument/2006/relationships/image" Target="../media/image242.wmf"/><Relationship Id="rId15" Type="http://schemas.openxmlformats.org/officeDocument/2006/relationships/image" Target="../media/image247.emf"/><Relationship Id="rId23" Type="http://schemas.openxmlformats.org/officeDocument/2006/relationships/image" Target="../media/image251.wmf"/><Relationship Id="rId28" Type="http://schemas.openxmlformats.org/officeDocument/2006/relationships/oleObject" Target="../embeddings/oleObject231.bin"/><Relationship Id="rId10" Type="http://schemas.openxmlformats.org/officeDocument/2006/relationships/oleObject" Target="../embeddings/oleObject222.bin"/><Relationship Id="rId19" Type="http://schemas.openxmlformats.org/officeDocument/2006/relationships/image" Target="../media/image249.wmf"/><Relationship Id="rId31" Type="http://schemas.openxmlformats.org/officeDocument/2006/relationships/image" Target="../media/image256.emf"/><Relationship Id="rId4" Type="http://schemas.openxmlformats.org/officeDocument/2006/relationships/oleObject" Target="../embeddings/oleObject219.bin"/><Relationship Id="rId9" Type="http://schemas.openxmlformats.org/officeDocument/2006/relationships/image" Target="../media/image244.wmf"/><Relationship Id="rId14" Type="http://schemas.openxmlformats.org/officeDocument/2006/relationships/oleObject" Target="../embeddings/oleObject224.bin"/><Relationship Id="rId22" Type="http://schemas.openxmlformats.org/officeDocument/2006/relationships/oleObject" Target="../embeddings/oleObject228.bin"/><Relationship Id="rId27" Type="http://schemas.openxmlformats.org/officeDocument/2006/relationships/image" Target="../media/image253.wmf"/><Relationship Id="rId30" Type="http://schemas.openxmlformats.org/officeDocument/2006/relationships/oleObject" Target="../embeddings/oleObject232.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261.wmf"/><Relationship Id="rId18" Type="http://schemas.openxmlformats.org/officeDocument/2006/relationships/oleObject" Target="../embeddings/oleObject240.bin"/><Relationship Id="rId26" Type="http://schemas.openxmlformats.org/officeDocument/2006/relationships/oleObject" Target="../embeddings/oleObject244.bin"/><Relationship Id="rId3" Type="http://schemas.openxmlformats.org/officeDocument/2006/relationships/oleObject" Target="../embeddings/oleObject233.bin"/><Relationship Id="rId21" Type="http://schemas.openxmlformats.org/officeDocument/2006/relationships/image" Target="../media/image266.emf"/><Relationship Id="rId7" Type="http://schemas.openxmlformats.org/officeDocument/2006/relationships/image" Target="../media/image265.jpeg"/><Relationship Id="rId12" Type="http://schemas.openxmlformats.org/officeDocument/2006/relationships/oleObject" Target="../embeddings/oleObject237.bin"/><Relationship Id="rId17" Type="http://schemas.openxmlformats.org/officeDocument/2006/relationships/image" Target="../media/image263.wmf"/><Relationship Id="rId25" Type="http://schemas.openxmlformats.org/officeDocument/2006/relationships/image" Target="../media/image268.wmf"/><Relationship Id="rId2" Type="http://schemas.openxmlformats.org/officeDocument/2006/relationships/slideLayout" Target="../slideLayouts/slideLayout2.xml"/><Relationship Id="rId16" Type="http://schemas.openxmlformats.org/officeDocument/2006/relationships/oleObject" Target="../embeddings/oleObject239.bin"/><Relationship Id="rId20" Type="http://schemas.openxmlformats.org/officeDocument/2006/relationships/oleObject" Target="../embeddings/oleObject241.bin"/><Relationship Id="rId1" Type="http://schemas.openxmlformats.org/officeDocument/2006/relationships/vmlDrawing" Target="../drawings/vmlDrawing22.vml"/><Relationship Id="rId6" Type="http://schemas.openxmlformats.org/officeDocument/2006/relationships/image" Target="../media/image258.wmf"/><Relationship Id="rId11" Type="http://schemas.openxmlformats.org/officeDocument/2006/relationships/image" Target="../media/image260.emf"/><Relationship Id="rId24" Type="http://schemas.openxmlformats.org/officeDocument/2006/relationships/oleObject" Target="../embeddings/oleObject243.bin"/><Relationship Id="rId5" Type="http://schemas.openxmlformats.org/officeDocument/2006/relationships/oleObject" Target="../embeddings/oleObject234.bin"/><Relationship Id="rId15" Type="http://schemas.openxmlformats.org/officeDocument/2006/relationships/image" Target="../media/image262.wmf"/><Relationship Id="rId23" Type="http://schemas.openxmlformats.org/officeDocument/2006/relationships/image" Target="../media/image267.wmf"/><Relationship Id="rId10" Type="http://schemas.openxmlformats.org/officeDocument/2006/relationships/oleObject" Target="../embeddings/oleObject236.bin"/><Relationship Id="rId19" Type="http://schemas.openxmlformats.org/officeDocument/2006/relationships/image" Target="../media/image264.emf"/><Relationship Id="rId4" Type="http://schemas.openxmlformats.org/officeDocument/2006/relationships/image" Target="../media/image257.wmf"/><Relationship Id="rId9" Type="http://schemas.openxmlformats.org/officeDocument/2006/relationships/image" Target="../media/image259.wmf"/><Relationship Id="rId14" Type="http://schemas.openxmlformats.org/officeDocument/2006/relationships/oleObject" Target="../embeddings/oleObject238.bin"/><Relationship Id="rId22" Type="http://schemas.openxmlformats.org/officeDocument/2006/relationships/oleObject" Target="../embeddings/oleObject242.bin"/><Relationship Id="rId27" Type="http://schemas.openxmlformats.org/officeDocument/2006/relationships/image" Target="../media/image269.wmf"/></Relationships>
</file>

<file path=ppt/slides/_rels/slide29.x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oleObject" Target="../embeddings/oleObject245.bin"/><Relationship Id="rId7" Type="http://schemas.openxmlformats.org/officeDocument/2006/relationships/oleObject" Target="../embeddings/oleObject247.bin"/><Relationship Id="rId12" Type="http://schemas.openxmlformats.org/officeDocument/2006/relationships/image" Target="../media/image274.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71.emf"/><Relationship Id="rId11" Type="http://schemas.openxmlformats.org/officeDocument/2006/relationships/oleObject" Target="../embeddings/oleObject249.bin"/><Relationship Id="rId5" Type="http://schemas.openxmlformats.org/officeDocument/2006/relationships/oleObject" Target="../embeddings/oleObject246.bin"/><Relationship Id="rId10" Type="http://schemas.openxmlformats.org/officeDocument/2006/relationships/image" Target="../media/image273.emf"/><Relationship Id="rId4" Type="http://schemas.openxmlformats.org/officeDocument/2006/relationships/image" Target="../media/image270.emf"/><Relationship Id="rId9" Type="http://schemas.openxmlformats.org/officeDocument/2006/relationships/oleObject" Target="../embeddings/oleObject248.bin"/></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3.bin"/><Relationship Id="rId18" Type="http://schemas.openxmlformats.org/officeDocument/2006/relationships/image" Target="../media/image17.emf"/><Relationship Id="rId26" Type="http://schemas.openxmlformats.org/officeDocument/2006/relationships/image" Target="../media/image21.emf"/><Relationship Id="rId3" Type="http://schemas.openxmlformats.org/officeDocument/2006/relationships/oleObject" Target="../embeddings/oleObject8.bin"/><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14.emf"/><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16.emf"/><Relationship Id="rId20"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oleObject" Target="../embeddings/oleObject12.bin"/><Relationship Id="rId24" Type="http://schemas.openxmlformats.org/officeDocument/2006/relationships/image" Target="../media/image20.emf"/><Relationship Id="rId5" Type="http://schemas.openxmlformats.org/officeDocument/2006/relationships/oleObject" Target="../embeddings/oleObject9.bin"/><Relationship Id="rId15" Type="http://schemas.openxmlformats.org/officeDocument/2006/relationships/oleObject" Target="../embeddings/oleObject14.bin"/><Relationship Id="rId23" Type="http://schemas.openxmlformats.org/officeDocument/2006/relationships/oleObject" Target="../embeddings/oleObject18.bin"/><Relationship Id="rId10" Type="http://schemas.openxmlformats.org/officeDocument/2006/relationships/image" Target="../media/image13.emf"/><Relationship Id="rId19" Type="http://schemas.openxmlformats.org/officeDocument/2006/relationships/oleObject" Target="../embeddings/oleObject16.bin"/><Relationship Id="rId4" Type="http://schemas.openxmlformats.org/officeDocument/2006/relationships/image" Target="../media/image10.emf"/><Relationship Id="rId9" Type="http://schemas.openxmlformats.org/officeDocument/2006/relationships/oleObject" Target="../embeddings/oleObject11.bin"/><Relationship Id="rId14" Type="http://schemas.openxmlformats.org/officeDocument/2006/relationships/image" Target="../media/image15.emf"/><Relationship Id="rId22"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oleObject" Target="../embeddings/oleObject250.bin"/><Relationship Id="rId7" Type="http://schemas.openxmlformats.org/officeDocument/2006/relationships/oleObject" Target="../embeddings/oleObject252.bin"/><Relationship Id="rId12" Type="http://schemas.openxmlformats.org/officeDocument/2006/relationships/image" Target="../media/image279.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76.emf"/><Relationship Id="rId11" Type="http://schemas.openxmlformats.org/officeDocument/2006/relationships/oleObject" Target="../embeddings/oleObject254.bin"/><Relationship Id="rId5" Type="http://schemas.openxmlformats.org/officeDocument/2006/relationships/oleObject" Target="../embeddings/oleObject251.bin"/><Relationship Id="rId10" Type="http://schemas.openxmlformats.org/officeDocument/2006/relationships/image" Target="../media/image278.emf"/><Relationship Id="rId4" Type="http://schemas.openxmlformats.org/officeDocument/2006/relationships/image" Target="../media/image275.emf"/><Relationship Id="rId9" Type="http://schemas.openxmlformats.org/officeDocument/2006/relationships/oleObject" Target="../embeddings/oleObject253.bin"/></Relationships>
</file>

<file path=ppt/slides/_rels/slide31.x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oleObject" Target="../embeddings/oleObject260.bin"/><Relationship Id="rId18" Type="http://schemas.openxmlformats.org/officeDocument/2006/relationships/image" Target="../media/image287.emf"/><Relationship Id="rId3" Type="http://schemas.openxmlformats.org/officeDocument/2006/relationships/oleObject" Target="../embeddings/oleObject255.bin"/><Relationship Id="rId21" Type="http://schemas.openxmlformats.org/officeDocument/2006/relationships/oleObject" Target="../embeddings/oleObject264.bin"/><Relationship Id="rId7" Type="http://schemas.openxmlformats.org/officeDocument/2006/relationships/oleObject" Target="../embeddings/oleObject257.bin"/><Relationship Id="rId12" Type="http://schemas.openxmlformats.org/officeDocument/2006/relationships/image" Target="../media/image284.emf"/><Relationship Id="rId17" Type="http://schemas.openxmlformats.org/officeDocument/2006/relationships/oleObject" Target="../embeddings/oleObject262.bin"/><Relationship Id="rId2" Type="http://schemas.openxmlformats.org/officeDocument/2006/relationships/slideLayout" Target="../slideLayouts/slideLayout2.xml"/><Relationship Id="rId16" Type="http://schemas.openxmlformats.org/officeDocument/2006/relationships/image" Target="../media/image286.emf"/><Relationship Id="rId20" Type="http://schemas.openxmlformats.org/officeDocument/2006/relationships/image" Target="../media/image288.emf"/><Relationship Id="rId1" Type="http://schemas.openxmlformats.org/officeDocument/2006/relationships/vmlDrawing" Target="../drawings/vmlDrawing25.vml"/><Relationship Id="rId6" Type="http://schemas.openxmlformats.org/officeDocument/2006/relationships/image" Target="../media/image281.wmf"/><Relationship Id="rId11" Type="http://schemas.openxmlformats.org/officeDocument/2006/relationships/oleObject" Target="../embeddings/oleObject259.bin"/><Relationship Id="rId5" Type="http://schemas.openxmlformats.org/officeDocument/2006/relationships/oleObject" Target="../embeddings/oleObject256.bin"/><Relationship Id="rId15" Type="http://schemas.openxmlformats.org/officeDocument/2006/relationships/oleObject" Target="../embeddings/oleObject261.bin"/><Relationship Id="rId10" Type="http://schemas.openxmlformats.org/officeDocument/2006/relationships/image" Target="../media/image283.emf"/><Relationship Id="rId19" Type="http://schemas.openxmlformats.org/officeDocument/2006/relationships/oleObject" Target="../embeddings/oleObject263.bin"/><Relationship Id="rId4" Type="http://schemas.openxmlformats.org/officeDocument/2006/relationships/image" Target="../media/image280.emf"/><Relationship Id="rId9" Type="http://schemas.openxmlformats.org/officeDocument/2006/relationships/oleObject" Target="../embeddings/oleObject258.bin"/><Relationship Id="rId14" Type="http://schemas.openxmlformats.org/officeDocument/2006/relationships/image" Target="../media/image285.emf"/><Relationship Id="rId22" Type="http://schemas.openxmlformats.org/officeDocument/2006/relationships/image" Target="../media/image289.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67.bin"/><Relationship Id="rId13" Type="http://schemas.openxmlformats.org/officeDocument/2006/relationships/image" Target="../media/image294.wmf"/><Relationship Id="rId18" Type="http://schemas.openxmlformats.org/officeDocument/2006/relationships/image" Target="../media/image254.jpeg"/><Relationship Id="rId26" Type="http://schemas.openxmlformats.org/officeDocument/2006/relationships/image" Target="../media/image300.wmf"/><Relationship Id="rId3" Type="http://schemas.openxmlformats.org/officeDocument/2006/relationships/oleObject" Target="../embeddings/oleObject265.bin"/><Relationship Id="rId21" Type="http://schemas.openxmlformats.org/officeDocument/2006/relationships/oleObject" Target="../embeddings/oleObject273.bin"/><Relationship Id="rId7" Type="http://schemas.openxmlformats.org/officeDocument/2006/relationships/image" Target="../media/image303.jpeg"/><Relationship Id="rId12" Type="http://schemas.openxmlformats.org/officeDocument/2006/relationships/oleObject" Target="../embeddings/oleObject269.bin"/><Relationship Id="rId17" Type="http://schemas.openxmlformats.org/officeDocument/2006/relationships/image" Target="../media/image296.wmf"/><Relationship Id="rId25" Type="http://schemas.openxmlformats.org/officeDocument/2006/relationships/oleObject" Target="../embeddings/oleObject275.bin"/><Relationship Id="rId2" Type="http://schemas.openxmlformats.org/officeDocument/2006/relationships/slideLayout" Target="../slideLayouts/slideLayout2.xml"/><Relationship Id="rId16" Type="http://schemas.openxmlformats.org/officeDocument/2006/relationships/oleObject" Target="../embeddings/oleObject271.bin"/><Relationship Id="rId20" Type="http://schemas.openxmlformats.org/officeDocument/2006/relationships/image" Target="../media/image297.emf"/><Relationship Id="rId29" Type="http://schemas.openxmlformats.org/officeDocument/2006/relationships/oleObject" Target="../embeddings/oleObject277.bin"/><Relationship Id="rId1" Type="http://schemas.openxmlformats.org/officeDocument/2006/relationships/vmlDrawing" Target="../drawings/vmlDrawing26.vml"/><Relationship Id="rId6" Type="http://schemas.openxmlformats.org/officeDocument/2006/relationships/image" Target="../media/image291.wmf"/><Relationship Id="rId11" Type="http://schemas.openxmlformats.org/officeDocument/2006/relationships/image" Target="../media/image293.emf"/><Relationship Id="rId24" Type="http://schemas.openxmlformats.org/officeDocument/2006/relationships/image" Target="../media/image299.wmf"/><Relationship Id="rId5" Type="http://schemas.openxmlformats.org/officeDocument/2006/relationships/oleObject" Target="../embeddings/oleObject266.bin"/><Relationship Id="rId15" Type="http://schemas.openxmlformats.org/officeDocument/2006/relationships/image" Target="../media/image295.wmf"/><Relationship Id="rId23" Type="http://schemas.openxmlformats.org/officeDocument/2006/relationships/oleObject" Target="../embeddings/oleObject274.bin"/><Relationship Id="rId28" Type="http://schemas.openxmlformats.org/officeDocument/2006/relationships/image" Target="../media/image301.wmf"/><Relationship Id="rId10" Type="http://schemas.openxmlformats.org/officeDocument/2006/relationships/oleObject" Target="../embeddings/oleObject268.bin"/><Relationship Id="rId19" Type="http://schemas.openxmlformats.org/officeDocument/2006/relationships/oleObject" Target="../embeddings/oleObject272.bin"/><Relationship Id="rId4" Type="http://schemas.openxmlformats.org/officeDocument/2006/relationships/image" Target="../media/image290.wmf"/><Relationship Id="rId9" Type="http://schemas.openxmlformats.org/officeDocument/2006/relationships/image" Target="../media/image292.emf"/><Relationship Id="rId14" Type="http://schemas.openxmlformats.org/officeDocument/2006/relationships/oleObject" Target="../embeddings/oleObject270.bin"/><Relationship Id="rId22" Type="http://schemas.openxmlformats.org/officeDocument/2006/relationships/image" Target="../media/image298.emf"/><Relationship Id="rId27" Type="http://schemas.openxmlformats.org/officeDocument/2006/relationships/oleObject" Target="../embeddings/oleObject276.bin"/><Relationship Id="rId30" Type="http://schemas.openxmlformats.org/officeDocument/2006/relationships/image" Target="../media/image302.wmf"/></Relationships>
</file>

<file path=ppt/slides/_rels/slide33.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283.bin"/><Relationship Id="rId3" Type="http://schemas.openxmlformats.org/officeDocument/2006/relationships/oleObject" Target="../embeddings/oleObject278.bin"/><Relationship Id="rId7" Type="http://schemas.openxmlformats.org/officeDocument/2006/relationships/oleObject" Target="../embeddings/oleObject280.bin"/><Relationship Id="rId12" Type="http://schemas.openxmlformats.org/officeDocument/2006/relationships/image" Target="../media/image308.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305.wmf"/><Relationship Id="rId11" Type="http://schemas.openxmlformats.org/officeDocument/2006/relationships/oleObject" Target="../embeddings/oleObject282.bin"/><Relationship Id="rId5" Type="http://schemas.openxmlformats.org/officeDocument/2006/relationships/oleObject" Target="../embeddings/oleObject279.bin"/><Relationship Id="rId10" Type="http://schemas.openxmlformats.org/officeDocument/2006/relationships/image" Target="../media/image307.wmf"/><Relationship Id="rId4" Type="http://schemas.openxmlformats.org/officeDocument/2006/relationships/image" Target="../media/image304.emf"/><Relationship Id="rId9" Type="http://schemas.openxmlformats.org/officeDocument/2006/relationships/oleObject" Target="../embeddings/oleObject281.bin"/><Relationship Id="rId14" Type="http://schemas.openxmlformats.org/officeDocument/2006/relationships/image" Target="../media/image309.wmf"/></Relationships>
</file>

<file path=ppt/slides/_rels/slide34.xml.rels><?xml version="1.0" encoding="UTF-8" standalone="yes"?>
<Relationships xmlns="http://schemas.openxmlformats.org/package/2006/relationships"><Relationship Id="rId8" Type="http://schemas.openxmlformats.org/officeDocument/2006/relationships/image" Target="../media/image312.wmf"/><Relationship Id="rId13" Type="http://schemas.openxmlformats.org/officeDocument/2006/relationships/oleObject" Target="../embeddings/oleObject289.bin"/><Relationship Id="rId18" Type="http://schemas.openxmlformats.org/officeDocument/2006/relationships/image" Target="../media/image317.wmf"/><Relationship Id="rId3" Type="http://schemas.openxmlformats.org/officeDocument/2006/relationships/oleObject" Target="../embeddings/oleObject284.bin"/><Relationship Id="rId21" Type="http://schemas.openxmlformats.org/officeDocument/2006/relationships/oleObject" Target="../embeddings/oleObject293.bin"/><Relationship Id="rId7" Type="http://schemas.openxmlformats.org/officeDocument/2006/relationships/oleObject" Target="../embeddings/oleObject286.bin"/><Relationship Id="rId12" Type="http://schemas.openxmlformats.org/officeDocument/2006/relationships/image" Target="../media/image314.wmf"/><Relationship Id="rId17" Type="http://schemas.openxmlformats.org/officeDocument/2006/relationships/oleObject" Target="../embeddings/oleObject291.bin"/><Relationship Id="rId2" Type="http://schemas.openxmlformats.org/officeDocument/2006/relationships/slideLayout" Target="../slideLayouts/slideLayout2.xml"/><Relationship Id="rId16" Type="http://schemas.openxmlformats.org/officeDocument/2006/relationships/image" Target="../media/image316.wmf"/><Relationship Id="rId20" Type="http://schemas.openxmlformats.org/officeDocument/2006/relationships/image" Target="../media/image318.wmf"/><Relationship Id="rId1" Type="http://schemas.openxmlformats.org/officeDocument/2006/relationships/vmlDrawing" Target="../drawings/vmlDrawing28.vml"/><Relationship Id="rId6" Type="http://schemas.openxmlformats.org/officeDocument/2006/relationships/image" Target="../media/image311.wmf"/><Relationship Id="rId11" Type="http://schemas.openxmlformats.org/officeDocument/2006/relationships/oleObject" Target="../embeddings/oleObject288.bin"/><Relationship Id="rId5" Type="http://schemas.openxmlformats.org/officeDocument/2006/relationships/oleObject" Target="../embeddings/oleObject285.bin"/><Relationship Id="rId15" Type="http://schemas.openxmlformats.org/officeDocument/2006/relationships/oleObject" Target="../embeddings/oleObject290.bin"/><Relationship Id="rId23" Type="http://schemas.openxmlformats.org/officeDocument/2006/relationships/image" Target="../media/image320.emf"/><Relationship Id="rId10" Type="http://schemas.openxmlformats.org/officeDocument/2006/relationships/image" Target="../media/image313.wmf"/><Relationship Id="rId19" Type="http://schemas.openxmlformats.org/officeDocument/2006/relationships/oleObject" Target="../embeddings/oleObject292.bin"/><Relationship Id="rId4" Type="http://schemas.openxmlformats.org/officeDocument/2006/relationships/image" Target="../media/image310.wmf"/><Relationship Id="rId9" Type="http://schemas.openxmlformats.org/officeDocument/2006/relationships/oleObject" Target="../embeddings/oleObject287.bin"/><Relationship Id="rId14" Type="http://schemas.openxmlformats.org/officeDocument/2006/relationships/image" Target="../media/image315.wmf"/><Relationship Id="rId22" Type="http://schemas.openxmlformats.org/officeDocument/2006/relationships/image" Target="../media/image319.wmf"/></Relationships>
</file>

<file path=ppt/slides/_rels/slide35.x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oleObject" Target="../embeddings/oleObject294.bin"/><Relationship Id="rId7" Type="http://schemas.openxmlformats.org/officeDocument/2006/relationships/oleObject" Target="../embeddings/oleObject29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322.wmf"/><Relationship Id="rId5" Type="http://schemas.openxmlformats.org/officeDocument/2006/relationships/oleObject" Target="../embeddings/oleObject295.bin"/><Relationship Id="rId10" Type="http://schemas.openxmlformats.org/officeDocument/2006/relationships/image" Target="../media/image324.wmf"/><Relationship Id="rId4" Type="http://schemas.openxmlformats.org/officeDocument/2006/relationships/image" Target="../media/image321.wmf"/><Relationship Id="rId9" Type="http://schemas.openxmlformats.org/officeDocument/2006/relationships/oleObject" Target="../embeddings/oleObject297.bin"/></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303.bin"/><Relationship Id="rId18" Type="http://schemas.openxmlformats.org/officeDocument/2006/relationships/image" Target="../media/image332.wmf"/><Relationship Id="rId26" Type="http://schemas.openxmlformats.org/officeDocument/2006/relationships/image" Target="../media/image336.wmf"/><Relationship Id="rId3" Type="http://schemas.openxmlformats.org/officeDocument/2006/relationships/oleObject" Target="../embeddings/oleObject298.bin"/><Relationship Id="rId21" Type="http://schemas.openxmlformats.org/officeDocument/2006/relationships/oleObject" Target="../embeddings/oleObject307.bin"/><Relationship Id="rId34" Type="http://schemas.openxmlformats.org/officeDocument/2006/relationships/image" Target="../media/image340.wmf"/><Relationship Id="rId7" Type="http://schemas.openxmlformats.org/officeDocument/2006/relationships/oleObject" Target="../embeddings/oleObject300.bin"/><Relationship Id="rId12" Type="http://schemas.openxmlformats.org/officeDocument/2006/relationships/image" Target="../media/image329.wmf"/><Relationship Id="rId17" Type="http://schemas.openxmlformats.org/officeDocument/2006/relationships/oleObject" Target="../embeddings/oleObject305.bin"/><Relationship Id="rId25" Type="http://schemas.openxmlformats.org/officeDocument/2006/relationships/oleObject" Target="../embeddings/oleObject309.bin"/><Relationship Id="rId33" Type="http://schemas.openxmlformats.org/officeDocument/2006/relationships/oleObject" Target="../embeddings/oleObject313.bin"/><Relationship Id="rId2" Type="http://schemas.openxmlformats.org/officeDocument/2006/relationships/slideLayout" Target="../slideLayouts/slideLayout2.xml"/><Relationship Id="rId16" Type="http://schemas.openxmlformats.org/officeDocument/2006/relationships/image" Target="../media/image331.wmf"/><Relationship Id="rId20" Type="http://schemas.openxmlformats.org/officeDocument/2006/relationships/image" Target="../media/image333.wmf"/><Relationship Id="rId29" Type="http://schemas.openxmlformats.org/officeDocument/2006/relationships/oleObject" Target="../embeddings/oleObject311.bin"/><Relationship Id="rId1" Type="http://schemas.openxmlformats.org/officeDocument/2006/relationships/vmlDrawing" Target="../drawings/vmlDrawing30.vml"/><Relationship Id="rId6" Type="http://schemas.openxmlformats.org/officeDocument/2006/relationships/image" Target="../media/image326.wmf"/><Relationship Id="rId11" Type="http://schemas.openxmlformats.org/officeDocument/2006/relationships/oleObject" Target="../embeddings/oleObject302.bin"/><Relationship Id="rId24" Type="http://schemas.openxmlformats.org/officeDocument/2006/relationships/image" Target="../media/image335.wmf"/><Relationship Id="rId32" Type="http://schemas.openxmlformats.org/officeDocument/2006/relationships/image" Target="../media/image339.wmf"/><Relationship Id="rId5" Type="http://schemas.openxmlformats.org/officeDocument/2006/relationships/oleObject" Target="../embeddings/oleObject299.bin"/><Relationship Id="rId15" Type="http://schemas.openxmlformats.org/officeDocument/2006/relationships/oleObject" Target="../embeddings/oleObject304.bin"/><Relationship Id="rId23" Type="http://schemas.openxmlformats.org/officeDocument/2006/relationships/oleObject" Target="../embeddings/oleObject308.bin"/><Relationship Id="rId28" Type="http://schemas.openxmlformats.org/officeDocument/2006/relationships/image" Target="../media/image337.wmf"/><Relationship Id="rId10" Type="http://schemas.openxmlformats.org/officeDocument/2006/relationships/image" Target="../media/image328.wmf"/><Relationship Id="rId19" Type="http://schemas.openxmlformats.org/officeDocument/2006/relationships/oleObject" Target="../embeddings/oleObject306.bin"/><Relationship Id="rId31" Type="http://schemas.openxmlformats.org/officeDocument/2006/relationships/oleObject" Target="../embeddings/oleObject312.bin"/><Relationship Id="rId4" Type="http://schemas.openxmlformats.org/officeDocument/2006/relationships/image" Target="../media/image325.wmf"/><Relationship Id="rId9" Type="http://schemas.openxmlformats.org/officeDocument/2006/relationships/oleObject" Target="../embeddings/oleObject301.bin"/><Relationship Id="rId14" Type="http://schemas.openxmlformats.org/officeDocument/2006/relationships/image" Target="../media/image330.wmf"/><Relationship Id="rId22" Type="http://schemas.openxmlformats.org/officeDocument/2006/relationships/image" Target="../media/image334.wmf"/><Relationship Id="rId27" Type="http://schemas.openxmlformats.org/officeDocument/2006/relationships/oleObject" Target="../embeddings/oleObject310.bin"/><Relationship Id="rId30" Type="http://schemas.openxmlformats.org/officeDocument/2006/relationships/image" Target="../media/image338.wmf"/><Relationship Id="rId8" Type="http://schemas.openxmlformats.org/officeDocument/2006/relationships/image" Target="../media/image327.wmf"/></Relationships>
</file>

<file path=ppt/slides/_rels/slide37.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 Id="rId9" Type="http://schemas.openxmlformats.org/officeDocument/2006/relationships/image" Target="../media/image348.png"/></Relationships>
</file>

<file path=ppt/slides/_rels/slide3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319.bin"/><Relationship Id="rId18" Type="http://schemas.openxmlformats.org/officeDocument/2006/relationships/image" Target="../media/image358.emf"/><Relationship Id="rId26" Type="http://schemas.openxmlformats.org/officeDocument/2006/relationships/image" Target="../media/image362.emf"/><Relationship Id="rId3" Type="http://schemas.openxmlformats.org/officeDocument/2006/relationships/oleObject" Target="../embeddings/oleObject314.bin"/><Relationship Id="rId21" Type="http://schemas.openxmlformats.org/officeDocument/2006/relationships/oleObject" Target="../embeddings/oleObject323.bin"/><Relationship Id="rId34" Type="http://schemas.openxmlformats.org/officeDocument/2006/relationships/image" Target="../media/image366.emf"/><Relationship Id="rId7" Type="http://schemas.openxmlformats.org/officeDocument/2006/relationships/oleObject" Target="../embeddings/oleObject316.bin"/><Relationship Id="rId12" Type="http://schemas.openxmlformats.org/officeDocument/2006/relationships/image" Target="../media/image355.emf"/><Relationship Id="rId17" Type="http://schemas.openxmlformats.org/officeDocument/2006/relationships/oleObject" Target="../embeddings/oleObject321.bin"/><Relationship Id="rId25" Type="http://schemas.openxmlformats.org/officeDocument/2006/relationships/oleObject" Target="../embeddings/oleObject325.bin"/><Relationship Id="rId33" Type="http://schemas.openxmlformats.org/officeDocument/2006/relationships/oleObject" Target="../embeddings/oleObject329.bin"/><Relationship Id="rId2" Type="http://schemas.openxmlformats.org/officeDocument/2006/relationships/slideLayout" Target="../slideLayouts/slideLayout2.xml"/><Relationship Id="rId16" Type="http://schemas.openxmlformats.org/officeDocument/2006/relationships/image" Target="../media/image357.emf"/><Relationship Id="rId20" Type="http://schemas.openxmlformats.org/officeDocument/2006/relationships/image" Target="../media/image359.emf"/><Relationship Id="rId29" Type="http://schemas.openxmlformats.org/officeDocument/2006/relationships/oleObject" Target="../embeddings/oleObject327.bin"/><Relationship Id="rId1" Type="http://schemas.openxmlformats.org/officeDocument/2006/relationships/vmlDrawing" Target="../drawings/vmlDrawing31.vml"/><Relationship Id="rId6" Type="http://schemas.openxmlformats.org/officeDocument/2006/relationships/image" Target="../media/image352.emf"/><Relationship Id="rId11" Type="http://schemas.openxmlformats.org/officeDocument/2006/relationships/oleObject" Target="../embeddings/oleObject318.bin"/><Relationship Id="rId24" Type="http://schemas.openxmlformats.org/officeDocument/2006/relationships/image" Target="../media/image361.emf"/><Relationship Id="rId32" Type="http://schemas.openxmlformats.org/officeDocument/2006/relationships/image" Target="../media/image365.emf"/><Relationship Id="rId5" Type="http://schemas.openxmlformats.org/officeDocument/2006/relationships/oleObject" Target="../embeddings/oleObject315.bin"/><Relationship Id="rId15" Type="http://schemas.openxmlformats.org/officeDocument/2006/relationships/oleObject" Target="../embeddings/oleObject320.bin"/><Relationship Id="rId23" Type="http://schemas.openxmlformats.org/officeDocument/2006/relationships/oleObject" Target="../embeddings/oleObject324.bin"/><Relationship Id="rId28" Type="http://schemas.openxmlformats.org/officeDocument/2006/relationships/image" Target="../media/image363.emf"/><Relationship Id="rId10" Type="http://schemas.openxmlformats.org/officeDocument/2006/relationships/image" Target="../media/image354.emf"/><Relationship Id="rId19" Type="http://schemas.openxmlformats.org/officeDocument/2006/relationships/oleObject" Target="../embeddings/oleObject322.bin"/><Relationship Id="rId31" Type="http://schemas.openxmlformats.org/officeDocument/2006/relationships/oleObject" Target="../embeddings/oleObject328.bin"/><Relationship Id="rId4" Type="http://schemas.openxmlformats.org/officeDocument/2006/relationships/image" Target="../media/image351.emf"/><Relationship Id="rId9" Type="http://schemas.openxmlformats.org/officeDocument/2006/relationships/oleObject" Target="../embeddings/oleObject317.bin"/><Relationship Id="rId14" Type="http://schemas.openxmlformats.org/officeDocument/2006/relationships/image" Target="../media/image356.emf"/><Relationship Id="rId22" Type="http://schemas.openxmlformats.org/officeDocument/2006/relationships/image" Target="../media/image360.emf"/><Relationship Id="rId27" Type="http://schemas.openxmlformats.org/officeDocument/2006/relationships/oleObject" Target="../embeddings/oleObject326.bin"/><Relationship Id="rId30" Type="http://schemas.openxmlformats.org/officeDocument/2006/relationships/image" Target="../media/image364.emf"/><Relationship Id="rId8" Type="http://schemas.openxmlformats.org/officeDocument/2006/relationships/image" Target="../media/image353.emf"/></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25.bin"/><Relationship Id="rId18" Type="http://schemas.openxmlformats.org/officeDocument/2006/relationships/image" Target="../media/image29.emf"/><Relationship Id="rId3" Type="http://schemas.openxmlformats.org/officeDocument/2006/relationships/oleObject" Target="../embeddings/oleObject20.bin"/><Relationship Id="rId21" Type="http://schemas.openxmlformats.org/officeDocument/2006/relationships/oleObject" Target="../embeddings/oleObject29.bin"/><Relationship Id="rId7" Type="http://schemas.openxmlformats.org/officeDocument/2006/relationships/oleObject" Target="../embeddings/oleObject22.bin"/><Relationship Id="rId12" Type="http://schemas.openxmlformats.org/officeDocument/2006/relationships/image" Target="../media/image26.e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28.emf"/><Relationship Id="rId20" Type="http://schemas.openxmlformats.org/officeDocument/2006/relationships/image" Target="../media/image30.emf"/><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5.emf"/><Relationship Id="rId19" Type="http://schemas.openxmlformats.org/officeDocument/2006/relationships/oleObject" Target="../embeddings/oleObject28.bin"/><Relationship Id="rId4" Type="http://schemas.openxmlformats.org/officeDocument/2006/relationships/image" Target="../media/image22.emf"/><Relationship Id="rId9" Type="http://schemas.openxmlformats.org/officeDocument/2006/relationships/oleObject" Target="../embeddings/oleObject23.bin"/><Relationship Id="rId14" Type="http://schemas.openxmlformats.org/officeDocument/2006/relationships/image" Target="../media/image27.emf"/><Relationship Id="rId22" Type="http://schemas.openxmlformats.org/officeDocument/2006/relationships/image" Target="../media/image31.emf"/></Relationships>
</file>

<file path=ppt/slides/_rels/slide40.xml.rels><?xml version="1.0" encoding="UTF-8" standalone="yes"?>
<Relationships xmlns="http://schemas.openxmlformats.org/package/2006/relationships"><Relationship Id="rId8" Type="http://schemas.openxmlformats.org/officeDocument/2006/relationships/image" Target="../media/image369.emf"/><Relationship Id="rId3" Type="http://schemas.openxmlformats.org/officeDocument/2006/relationships/oleObject" Target="../embeddings/oleObject330.bin"/><Relationship Id="rId7" Type="http://schemas.openxmlformats.org/officeDocument/2006/relationships/oleObject" Target="../embeddings/oleObject332.bin"/><Relationship Id="rId12" Type="http://schemas.openxmlformats.org/officeDocument/2006/relationships/image" Target="../media/image371.e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368.emf"/><Relationship Id="rId11" Type="http://schemas.openxmlformats.org/officeDocument/2006/relationships/oleObject" Target="../embeddings/oleObject334.bin"/><Relationship Id="rId5" Type="http://schemas.openxmlformats.org/officeDocument/2006/relationships/oleObject" Target="../embeddings/oleObject331.bin"/><Relationship Id="rId10" Type="http://schemas.openxmlformats.org/officeDocument/2006/relationships/image" Target="../media/image370.emf"/><Relationship Id="rId4" Type="http://schemas.openxmlformats.org/officeDocument/2006/relationships/image" Target="../media/image367.emf"/><Relationship Id="rId9" Type="http://schemas.openxmlformats.org/officeDocument/2006/relationships/oleObject" Target="../embeddings/oleObject333.bin"/></Relationships>
</file>

<file path=ppt/slides/_rels/slide41.xml.rels><?xml version="1.0" encoding="UTF-8" standalone="yes"?>
<Relationships xmlns="http://schemas.openxmlformats.org/package/2006/relationships"><Relationship Id="rId13" Type="http://schemas.openxmlformats.org/officeDocument/2006/relationships/oleObject" Target="../embeddings/oleObject340.bin"/><Relationship Id="rId18" Type="http://schemas.openxmlformats.org/officeDocument/2006/relationships/image" Target="../media/image379.emf"/><Relationship Id="rId26" Type="http://schemas.openxmlformats.org/officeDocument/2006/relationships/image" Target="../media/image383.emf"/><Relationship Id="rId3" Type="http://schemas.openxmlformats.org/officeDocument/2006/relationships/oleObject" Target="../embeddings/oleObject335.bin"/><Relationship Id="rId21" Type="http://schemas.openxmlformats.org/officeDocument/2006/relationships/oleObject" Target="../embeddings/oleObject344.bin"/><Relationship Id="rId34" Type="http://schemas.openxmlformats.org/officeDocument/2006/relationships/image" Target="../media/image387.emf"/><Relationship Id="rId7" Type="http://schemas.openxmlformats.org/officeDocument/2006/relationships/oleObject" Target="../embeddings/oleObject337.bin"/><Relationship Id="rId12" Type="http://schemas.openxmlformats.org/officeDocument/2006/relationships/image" Target="../media/image376.emf"/><Relationship Id="rId17" Type="http://schemas.openxmlformats.org/officeDocument/2006/relationships/oleObject" Target="../embeddings/oleObject342.bin"/><Relationship Id="rId25" Type="http://schemas.openxmlformats.org/officeDocument/2006/relationships/oleObject" Target="../embeddings/oleObject346.bin"/><Relationship Id="rId33" Type="http://schemas.openxmlformats.org/officeDocument/2006/relationships/oleObject" Target="../embeddings/oleObject350.bin"/><Relationship Id="rId2" Type="http://schemas.openxmlformats.org/officeDocument/2006/relationships/slideLayout" Target="../slideLayouts/slideLayout2.xml"/><Relationship Id="rId16" Type="http://schemas.openxmlformats.org/officeDocument/2006/relationships/image" Target="../media/image378.emf"/><Relationship Id="rId20" Type="http://schemas.openxmlformats.org/officeDocument/2006/relationships/image" Target="../media/image380.emf"/><Relationship Id="rId29" Type="http://schemas.openxmlformats.org/officeDocument/2006/relationships/oleObject" Target="../embeddings/oleObject348.bin"/><Relationship Id="rId1" Type="http://schemas.openxmlformats.org/officeDocument/2006/relationships/vmlDrawing" Target="../drawings/vmlDrawing33.vml"/><Relationship Id="rId6" Type="http://schemas.openxmlformats.org/officeDocument/2006/relationships/image" Target="../media/image373.emf"/><Relationship Id="rId11" Type="http://schemas.openxmlformats.org/officeDocument/2006/relationships/oleObject" Target="../embeddings/oleObject339.bin"/><Relationship Id="rId24" Type="http://schemas.openxmlformats.org/officeDocument/2006/relationships/image" Target="../media/image382.emf"/><Relationship Id="rId32" Type="http://schemas.openxmlformats.org/officeDocument/2006/relationships/image" Target="../media/image386.emf"/><Relationship Id="rId5" Type="http://schemas.openxmlformats.org/officeDocument/2006/relationships/oleObject" Target="../embeddings/oleObject336.bin"/><Relationship Id="rId15" Type="http://schemas.openxmlformats.org/officeDocument/2006/relationships/oleObject" Target="../embeddings/oleObject341.bin"/><Relationship Id="rId23" Type="http://schemas.openxmlformats.org/officeDocument/2006/relationships/oleObject" Target="../embeddings/oleObject345.bin"/><Relationship Id="rId28" Type="http://schemas.openxmlformats.org/officeDocument/2006/relationships/image" Target="../media/image384.emf"/><Relationship Id="rId36" Type="http://schemas.openxmlformats.org/officeDocument/2006/relationships/image" Target="../media/image388.emf"/><Relationship Id="rId10" Type="http://schemas.openxmlformats.org/officeDocument/2006/relationships/image" Target="../media/image375.emf"/><Relationship Id="rId19" Type="http://schemas.openxmlformats.org/officeDocument/2006/relationships/oleObject" Target="../embeddings/oleObject343.bin"/><Relationship Id="rId31" Type="http://schemas.openxmlformats.org/officeDocument/2006/relationships/oleObject" Target="../embeddings/oleObject349.bin"/><Relationship Id="rId4" Type="http://schemas.openxmlformats.org/officeDocument/2006/relationships/image" Target="../media/image372.emf"/><Relationship Id="rId9" Type="http://schemas.openxmlformats.org/officeDocument/2006/relationships/oleObject" Target="../embeddings/oleObject338.bin"/><Relationship Id="rId14" Type="http://schemas.openxmlformats.org/officeDocument/2006/relationships/image" Target="../media/image377.emf"/><Relationship Id="rId22" Type="http://schemas.openxmlformats.org/officeDocument/2006/relationships/image" Target="../media/image381.emf"/><Relationship Id="rId27" Type="http://schemas.openxmlformats.org/officeDocument/2006/relationships/oleObject" Target="../embeddings/oleObject347.bin"/><Relationship Id="rId30" Type="http://schemas.openxmlformats.org/officeDocument/2006/relationships/image" Target="../media/image385.emf"/><Relationship Id="rId35" Type="http://schemas.openxmlformats.org/officeDocument/2006/relationships/oleObject" Target="../embeddings/oleObject351.bin"/><Relationship Id="rId8" Type="http://schemas.openxmlformats.org/officeDocument/2006/relationships/image" Target="../media/image374.emf"/></Relationships>
</file>

<file path=ppt/slides/_rels/slide42.xml.rels><?xml version="1.0" encoding="UTF-8" standalone="yes"?>
<Relationships xmlns="http://schemas.openxmlformats.org/package/2006/relationships"><Relationship Id="rId8" Type="http://schemas.openxmlformats.org/officeDocument/2006/relationships/image" Target="../media/image391.emf"/><Relationship Id="rId13" Type="http://schemas.openxmlformats.org/officeDocument/2006/relationships/oleObject" Target="../embeddings/oleObject357.bin"/><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93.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390.emf"/><Relationship Id="rId11" Type="http://schemas.openxmlformats.org/officeDocument/2006/relationships/oleObject" Target="../embeddings/oleObject356.bin"/><Relationship Id="rId5" Type="http://schemas.openxmlformats.org/officeDocument/2006/relationships/oleObject" Target="../embeddings/oleObject353.bin"/><Relationship Id="rId10" Type="http://schemas.openxmlformats.org/officeDocument/2006/relationships/image" Target="../media/image392.emf"/><Relationship Id="rId4" Type="http://schemas.openxmlformats.org/officeDocument/2006/relationships/image" Target="../media/image389.emf"/><Relationship Id="rId9" Type="http://schemas.openxmlformats.org/officeDocument/2006/relationships/oleObject" Target="../embeddings/oleObject355.bin"/><Relationship Id="rId14" Type="http://schemas.openxmlformats.org/officeDocument/2006/relationships/image" Target="../media/image394.emf"/></Relationships>
</file>

<file path=ppt/slides/_rels/slide43.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png"/><Relationship Id="rId5" Type="http://schemas.openxmlformats.org/officeDocument/2006/relationships/image" Target="../media/image32.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3" Type="http://schemas.openxmlformats.org/officeDocument/2006/relationships/oleObject" Target="../embeddings/oleObject36.bin"/><Relationship Id="rId18" Type="http://schemas.openxmlformats.org/officeDocument/2006/relationships/image" Target="../media/image53.emf"/><Relationship Id="rId26" Type="http://schemas.openxmlformats.org/officeDocument/2006/relationships/image" Target="../media/image57.emf"/><Relationship Id="rId21" Type="http://schemas.openxmlformats.org/officeDocument/2006/relationships/oleObject" Target="../embeddings/oleObject40.bin"/><Relationship Id="rId34" Type="http://schemas.openxmlformats.org/officeDocument/2006/relationships/image" Target="../media/image61.emf"/><Relationship Id="rId7" Type="http://schemas.openxmlformats.org/officeDocument/2006/relationships/oleObject" Target="../embeddings/oleObject33.bin"/><Relationship Id="rId12" Type="http://schemas.openxmlformats.org/officeDocument/2006/relationships/image" Target="../media/image50.emf"/><Relationship Id="rId17" Type="http://schemas.openxmlformats.org/officeDocument/2006/relationships/oleObject" Target="../embeddings/oleObject38.bin"/><Relationship Id="rId25" Type="http://schemas.openxmlformats.org/officeDocument/2006/relationships/oleObject" Target="../embeddings/oleObject42.bin"/><Relationship Id="rId33" Type="http://schemas.openxmlformats.org/officeDocument/2006/relationships/oleObject" Target="../embeddings/oleObject46.bin"/><Relationship Id="rId38" Type="http://schemas.openxmlformats.org/officeDocument/2006/relationships/image" Target="../media/image63.emf"/><Relationship Id="rId2" Type="http://schemas.openxmlformats.org/officeDocument/2006/relationships/slideLayout" Target="../slideLayouts/slideLayout2.xml"/><Relationship Id="rId16" Type="http://schemas.openxmlformats.org/officeDocument/2006/relationships/image" Target="../media/image52.emf"/><Relationship Id="rId20" Type="http://schemas.openxmlformats.org/officeDocument/2006/relationships/image" Target="../media/image54.emf"/><Relationship Id="rId29" Type="http://schemas.openxmlformats.org/officeDocument/2006/relationships/oleObject" Target="../embeddings/oleObject44.bin"/><Relationship Id="rId1" Type="http://schemas.openxmlformats.org/officeDocument/2006/relationships/vmlDrawing" Target="../drawings/vmlDrawing5.vml"/><Relationship Id="rId6" Type="http://schemas.openxmlformats.org/officeDocument/2006/relationships/image" Target="../media/image47.emf"/><Relationship Id="rId11" Type="http://schemas.openxmlformats.org/officeDocument/2006/relationships/oleObject" Target="../embeddings/oleObject35.bin"/><Relationship Id="rId24" Type="http://schemas.openxmlformats.org/officeDocument/2006/relationships/image" Target="../media/image56.emf"/><Relationship Id="rId32" Type="http://schemas.openxmlformats.org/officeDocument/2006/relationships/image" Target="../media/image60.emf"/><Relationship Id="rId37" Type="http://schemas.openxmlformats.org/officeDocument/2006/relationships/oleObject" Target="../embeddings/oleObject48.bin"/><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image" Target="../media/image58.emf"/><Relationship Id="rId36" Type="http://schemas.openxmlformats.org/officeDocument/2006/relationships/image" Target="../media/image62.emf"/><Relationship Id="rId10" Type="http://schemas.openxmlformats.org/officeDocument/2006/relationships/image" Target="../media/image49.emf"/><Relationship Id="rId19" Type="http://schemas.openxmlformats.org/officeDocument/2006/relationships/oleObject" Target="../embeddings/oleObject39.bin"/><Relationship Id="rId31" Type="http://schemas.openxmlformats.org/officeDocument/2006/relationships/oleObject" Target="../embeddings/oleObject45.bin"/><Relationship Id="rId4" Type="http://schemas.openxmlformats.org/officeDocument/2006/relationships/image" Target="../media/image46.emf"/><Relationship Id="rId9" Type="http://schemas.openxmlformats.org/officeDocument/2006/relationships/oleObject" Target="../embeddings/oleObject34.bin"/><Relationship Id="rId14" Type="http://schemas.openxmlformats.org/officeDocument/2006/relationships/image" Target="../media/image51.emf"/><Relationship Id="rId22" Type="http://schemas.openxmlformats.org/officeDocument/2006/relationships/image" Target="../media/image55.emf"/><Relationship Id="rId27" Type="http://schemas.openxmlformats.org/officeDocument/2006/relationships/oleObject" Target="../embeddings/oleObject43.bin"/><Relationship Id="rId30" Type="http://schemas.openxmlformats.org/officeDocument/2006/relationships/image" Target="../media/image59.emf"/><Relationship Id="rId35" Type="http://schemas.openxmlformats.org/officeDocument/2006/relationships/oleObject" Target="../embeddings/oleObject47.bin"/><Relationship Id="rId8" Type="http://schemas.openxmlformats.org/officeDocument/2006/relationships/image" Target="../media/image48.emf"/><Relationship Id="rId3" Type="http://schemas.openxmlformats.org/officeDocument/2006/relationships/oleObject" Target="../embeddings/oleObject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25E02560-1CB9-4C35-B8FC-590CFA1E91BA}"/>
              </a:ext>
            </a:extLst>
          </p:cNvPr>
          <p:cNvSpPr txBox="1">
            <a:spLocks noChangeArrowheads="1"/>
          </p:cNvSpPr>
          <p:nvPr/>
        </p:nvSpPr>
        <p:spPr bwMode="auto">
          <a:xfrm>
            <a:off x="781050" y="900113"/>
            <a:ext cx="274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载流导体产生磁场</a:t>
            </a:r>
          </a:p>
        </p:txBody>
      </p:sp>
      <p:sp>
        <p:nvSpPr>
          <p:cNvPr id="135171" name="Text Box 3">
            <a:extLst>
              <a:ext uri="{FF2B5EF4-FFF2-40B4-BE49-F238E27FC236}">
                <a16:creationId xmlns:a16="http://schemas.microsoft.com/office/drawing/2014/main" id="{25403915-BD7B-4012-AB52-78C3164DBCA1}"/>
              </a:ext>
            </a:extLst>
          </p:cNvPr>
          <p:cNvSpPr txBox="1">
            <a:spLocks noChangeArrowheads="1"/>
          </p:cNvSpPr>
          <p:nvPr/>
        </p:nvSpPr>
        <p:spPr bwMode="auto">
          <a:xfrm>
            <a:off x="4819650" y="935038"/>
            <a:ext cx="2819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磁场对电流有作用</a:t>
            </a:r>
          </a:p>
        </p:txBody>
      </p:sp>
      <p:sp>
        <p:nvSpPr>
          <p:cNvPr id="135172" name="AutoShape 4">
            <a:extLst>
              <a:ext uri="{FF2B5EF4-FFF2-40B4-BE49-F238E27FC236}">
                <a16:creationId xmlns:a16="http://schemas.microsoft.com/office/drawing/2014/main" id="{AA58116B-8C80-4FC1-A94F-4991575F9A50}"/>
              </a:ext>
            </a:extLst>
          </p:cNvPr>
          <p:cNvSpPr>
            <a:spLocks noChangeArrowheads="1"/>
          </p:cNvSpPr>
          <p:nvPr/>
        </p:nvSpPr>
        <p:spPr bwMode="auto">
          <a:xfrm>
            <a:off x="3676650" y="1017588"/>
            <a:ext cx="990600" cy="304800"/>
          </a:xfrm>
          <a:prstGeom prst="leftRightArrow">
            <a:avLst>
              <a:gd name="adj1" fmla="val 50000"/>
              <a:gd name="adj2" fmla="val 6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3" name="Text Box 5">
            <a:extLst>
              <a:ext uri="{FF2B5EF4-FFF2-40B4-BE49-F238E27FC236}">
                <a16:creationId xmlns:a16="http://schemas.microsoft.com/office/drawing/2014/main" id="{9D670116-C8A4-43C5-AC1E-9A56CAE49CFA}"/>
              </a:ext>
            </a:extLst>
          </p:cNvPr>
          <p:cNvSpPr txBox="1">
            <a:spLocks noChangeArrowheads="1"/>
          </p:cNvSpPr>
          <p:nvPr/>
        </p:nvSpPr>
        <p:spPr bwMode="auto">
          <a:xfrm>
            <a:off x="193675" y="1484313"/>
            <a:ext cx="5891213" cy="5191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磁场对载流导线的作用</a:t>
            </a:r>
          </a:p>
        </p:txBody>
      </p:sp>
      <p:sp>
        <p:nvSpPr>
          <p:cNvPr id="135174" name="AutoShape 6">
            <a:extLst>
              <a:ext uri="{FF2B5EF4-FFF2-40B4-BE49-F238E27FC236}">
                <a16:creationId xmlns:a16="http://schemas.microsoft.com/office/drawing/2014/main" id="{ECFBE19B-27C7-472D-981E-447FF9778C71}"/>
              </a:ext>
            </a:extLst>
          </p:cNvPr>
          <p:cNvSpPr>
            <a:spLocks/>
          </p:cNvSpPr>
          <p:nvPr/>
        </p:nvSpPr>
        <p:spPr bwMode="auto">
          <a:xfrm>
            <a:off x="4191000" y="2139950"/>
            <a:ext cx="228600" cy="779463"/>
          </a:xfrm>
          <a:prstGeom prst="leftBrace">
            <a:avLst>
              <a:gd name="adj1" fmla="val 28414"/>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5" name="Text Box 7">
            <a:extLst>
              <a:ext uri="{FF2B5EF4-FFF2-40B4-BE49-F238E27FC236}">
                <a16:creationId xmlns:a16="http://schemas.microsoft.com/office/drawing/2014/main" id="{35A61521-D9FE-4758-ACCA-1AA79CDAC9A8}"/>
              </a:ext>
            </a:extLst>
          </p:cNvPr>
          <p:cNvSpPr txBox="1">
            <a:spLocks noChangeArrowheads="1"/>
          </p:cNvSpPr>
          <p:nvPr/>
        </p:nvSpPr>
        <p:spPr bwMode="auto">
          <a:xfrm>
            <a:off x="4478338" y="2000250"/>
            <a:ext cx="1103312"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66FFFF"/>
                </a:solidFill>
                <a:latin typeface="Times New Roman" panose="02020603050405020304" pitchFamily="18" charset="0"/>
              </a:rPr>
              <a:t>大小：</a:t>
            </a:r>
          </a:p>
        </p:txBody>
      </p:sp>
      <p:sp>
        <p:nvSpPr>
          <p:cNvPr id="135176" name="Text Box 8">
            <a:extLst>
              <a:ext uri="{FF2B5EF4-FFF2-40B4-BE49-F238E27FC236}">
                <a16:creationId xmlns:a16="http://schemas.microsoft.com/office/drawing/2014/main" id="{21030A88-5542-4FE8-8BCA-3AB29A2D7ABF}"/>
              </a:ext>
            </a:extLst>
          </p:cNvPr>
          <p:cNvSpPr txBox="1">
            <a:spLocks noChangeArrowheads="1"/>
          </p:cNvSpPr>
          <p:nvPr/>
        </p:nvSpPr>
        <p:spPr bwMode="auto">
          <a:xfrm>
            <a:off x="4495800" y="2528888"/>
            <a:ext cx="1103313"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66FFFF"/>
                </a:solidFill>
                <a:latin typeface="Times New Roman" panose="02020603050405020304" pitchFamily="18" charset="0"/>
              </a:rPr>
              <a:t>方向：</a:t>
            </a:r>
          </a:p>
        </p:txBody>
      </p:sp>
      <p:graphicFrame>
        <p:nvGraphicFramePr>
          <p:cNvPr id="135177" name="Object 9">
            <a:extLst>
              <a:ext uri="{FF2B5EF4-FFF2-40B4-BE49-F238E27FC236}">
                <a16:creationId xmlns:a16="http://schemas.microsoft.com/office/drawing/2014/main" id="{07EDFC38-CAB0-4780-911B-F8ED7ADA97DF}"/>
              </a:ext>
            </a:extLst>
          </p:cNvPr>
          <p:cNvGraphicFramePr>
            <a:graphicFrameLocks/>
          </p:cNvGraphicFramePr>
          <p:nvPr/>
        </p:nvGraphicFramePr>
        <p:xfrm>
          <a:off x="5410200" y="2112963"/>
          <a:ext cx="2144713" cy="315912"/>
        </p:xfrm>
        <a:graphic>
          <a:graphicData uri="http://schemas.openxmlformats.org/presentationml/2006/ole">
            <mc:AlternateContent xmlns:mc="http://schemas.openxmlformats.org/markup-compatibility/2006">
              <mc:Choice xmlns:v="urn:schemas-microsoft-com:vml" Requires="v">
                <p:oleObj spid="_x0000_s135251" name="Equation" r:id="rId3" imgW="2145960" imgH="317160" progId="Equation.3">
                  <p:embed/>
                </p:oleObj>
              </mc:Choice>
              <mc:Fallback>
                <p:oleObj name="Equation" r:id="rId3" imgW="2145960" imgH="3171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112963"/>
                        <a:ext cx="2144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8" name="Text Box 10">
            <a:extLst>
              <a:ext uri="{FF2B5EF4-FFF2-40B4-BE49-F238E27FC236}">
                <a16:creationId xmlns:a16="http://schemas.microsoft.com/office/drawing/2014/main" id="{D200A9D6-2BA4-4FE0-8543-CFBA3B11BC70}"/>
              </a:ext>
            </a:extLst>
          </p:cNvPr>
          <p:cNvSpPr txBox="1">
            <a:spLocks noChangeArrowheads="1"/>
          </p:cNvSpPr>
          <p:nvPr/>
        </p:nvSpPr>
        <p:spPr bwMode="auto">
          <a:xfrm>
            <a:off x="5410200" y="2528888"/>
            <a:ext cx="3200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由右手螺旋法则确定</a:t>
            </a:r>
          </a:p>
        </p:txBody>
      </p:sp>
      <p:sp>
        <p:nvSpPr>
          <p:cNvPr id="135179" name="Text Box 11">
            <a:extLst>
              <a:ext uri="{FF2B5EF4-FFF2-40B4-BE49-F238E27FC236}">
                <a16:creationId xmlns:a16="http://schemas.microsoft.com/office/drawing/2014/main" id="{4A23D2C0-8805-4F93-8C4B-C8282EFA7D7C}"/>
              </a:ext>
            </a:extLst>
          </p:cNvPr>
          <p:cNvSpPr txBox="1">
            <a:spLocks noChangeArrowheads="1"/>
          </p:cNvSpPr>
          <p:nvPr/>
        </p:nvSpPr>
        <p:spPr bwMode="auto">
          <a:xfrm>
            <a:off x="609600" y="3043238"/>
            <a:ext cx="655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宋体" panose="02010600030101010101" pitchFamily="2" charset="-122"/>
              </a:rPr>
              <a:t> 任意形状载流导线在外磁场中受到的安培力</a:t>
            </a:r>
          </a:p>
        </p:txBody>
      </p:sp>
      <p:graphicFrame>
        <p:nvGraphicFramePr>
          <p:cNvPr id="135180" name="Object 12">
            <a:extLst>
              <a:ext uri="{FF2B5EF4-FFF2-40B4-BE49-F238E27FC236}">
                <a16:creationId xmlns:a16="http://schemas.microsoft.com/office/drawing/2014/main" id="{E501E3B9-8E2E-403C-801E-63898D7D0E57}"/>
              </a:ext>
            </a:extLst>
          </p:cNvPr>
          <p:cNvGraphicFramePr>
            <a:graphicFrameLocks/>
          </p:cNvGraphicFramePr>
          <p:nvPr/>
        </p:nvGraphicFramePr>
        <p:xfrm>
          <a:off x="2727325" y="3638550"/>
          <a:ext cx="2781300" cy="582613"/>
        </p:xfrm>
        <a:graphic>
          <a:graphicData uri="http://schemas.openxmlformats.org/presentationml/2006/ole">
            <mc:AlternateContent xmlns:mc="http://schemas.openxmlformats.org/markup-compatibility/2006">
              <mc:Choice xmlns:v="urn:schemas-microsoft-com:vml" Requires="v">
                <p:oleObj spid="_x0000_s135252" name="Equation" r:id="rId5" imgW="2781000" imgH="583920" progId="Equation.3">
                  <p:embed/>
                </p:oleObj>
              </mc:Choice>
              <mc:Fallback>
                <p:oleObj name="Equation" r:id="rId5" imgW="2781000" imgH="58392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5" y="3638550"/>
                        <a:ext cx="2781300" cy="5826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1" name="Text Box 13">
            <a:extLst>
              <a:ext uri="{FF2B5EF4-FFF2-40B4-BE49-F238E27FC236}">
                <a16:creationId xmlns:a16="http://schemas.microsoft.com/office/drawing/2014/main" id="{95BFB5AC-B3A1-4D55-A3CF-63C9E0A608D9}"/>
              </a:ext>
            </a:extLst>
          </p:cNvPr>
          <p:cNvSpPr txBox="1">
            <a:spLocks noChangeArrowheads="1"/>
          </p:cNvSpPr>
          <p:nvPr/>
        </p:nvSpPr>
        <p:spPr bwMode="auto">
          <a:xfrm>
            <a:off x="762000" y="4708525"/>
            <a:ext cx="4876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安培定理是矢量表述式</a:t>
            </a:r>
          </a:p>
        </p:txBody>
      </p:sp>
      <p:graphicFrame>
        <p:nvGraphicFramePr>
          <p:cNvPr id="135182" name="Object 14">
            <a:extLst>
              <a:ext uri="{FF2B5EF4-FFF2-40B4-BE49-F238E27FC236}">
                <a16:creationId xmlns:a16="http://schemas.microsoft.com/office/drawing/2014/main" id="{DE2A0EA7-6857-4AF8-8A99-687616E5A85C}"/>
              </a:ext>
            </a:extLst>
          </p:cNvPr>
          <p:cNvGraphicFramePr>
            <a:graphicFrameLocks/>
          </p:cNvGraphicFramePr>
          <p:nvPr/>
        </p:nvGraphicFramePr>
        <p:xfrm>
          <a:off x="4572000" y="4748213"/>
          <a:ext cx="2703513" cy="481012"/>
        </p:xfrm>
        <a:graphic>
          <a:graphicData uri="http://schemas.openxmlformats.org/presentationml/2006/ole">
            <mc:AlternateContent xmlns:mc="http://schemas.openxmlformats.org/markup-compatibility/2006">
              <mc:Choice xmlns:v="urn:schemas-microsoft-com:vml" Requires="v">
                <p:oleObj spid="_x0000_s135253" name="Equation" r:id="rId7" imgW="2705040" imgH="482400" progId="Equation.3">
                  <p:embed/>
                </p:oleObj>
              </mc:Choice>
              <mc:Fallback>
                <p:oleObj name="Equation" r:id="rId7" imgW="2705040" imgH="48240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748213"/>
                        <a:ext cx="27035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3" name="Text Box 15">
            <a:extLst>
              <a:ext uri="{FF2B5EF4-FFF2-40B4-BE49-F238E27FC236}">
                <a16:creationId xmlns:a16="http://schemas.microsoft.com/office/drawing/2014/main" id="{9D3F1BF4-84E2-4E81-8F2B-82E8C87DEFDF}"/>
              </a:ext>
            </a:extLst>
          </p:cNvPr>
          <p:cNvSpPr txBox="1">
            <a:spLocks noChangeArrowheads="1"/>
          </p:cNvSpPr>
          <p:nvPr/>
        </p:nvSpPr>
        <p:spPr bwMode="auto">
          <a:xfrm>
            <a:off x="762000" y="5303838"/>
            <a:ext cx="4114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若磁场为匀强场  </a:t>
            </a:r>
          </a:p>
        </p:txBody>
      </p:sp>
      <p:graphicFrame>
        <p:nvGraphicFramePr>
          <p:cNvPr id="135184" name="Object 16">
            <a:extLst>
              <a:ext uri="{FF2B5EF4-FFF2-40B4-BE49-F238E27FC236}">
                <a16:creationId xmlns:a16="http://schemas.microsoft.com/office/drawing/2014/main" id="{8CF067E8-C4D0-49D2-892C-224A48B1A866}"/>
              </a:ext>
            </a:extLst>
          </p:cNvPr>
          <p:cNvGraphicFramePr>
            <a:graphicFrameLocks/>
          </p:cNvGraphicFramePr>
          <p:nvPr/>
        </p:nvGraphicFramePr>
        <p:xfrm>
          <a:off x="4643438" y="5300663"/>
          <a:ext cx="2044700" cy="582612"/>
        </p:xfrm>
        <a:graphic>
          <a:graphicData uri="http://schemas.openxmlformats.org/presentationml/2006/ole">
            <mc:AlternateContent xmlns:mc="http://schemas.openxmlformats.org/markup-compatibility/2006">
              <mc:Choice xmlns:v="urn:schemas-microsoft-com:vml" Requires="v">
                <p:oleObj spid="_x0000_s135254" name="Equation" r:id="rId9" imgW="2044440" imgH="583920" progId="Equation.3">
                  <p:embed/>
                </p:oleObj>
              </mc:Choice>
              <mc:Fallback>
                <p:oleObj name="Equation" r:id="rId9" imgW="2044440" imgH="58392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300663"/>
                        <a:ext cx="20447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5" name="Text Box 17">
            <a:extLst>
              <a:ext uri="{FF2B5EF4-FFF2-40B4-BE49-F238E27FC236}">
                <a16:creationId xmlns:a16="http://schemas.microsoft.com/office/drawing/2014/main" id="{17B80978-2BA2-4608-BD2B-B06CDF9D6F29}"/>
              </a:ext>
            </a:extLst>
          </p:cNvPr>
          <p:cNvSpPr txBox="1">
            <a:spLocks noChangeArrowheads="1"/>
          </p:cNvSpPr>
          <p:nvPr/>
        </p:nvSpPr>
        <p:spPr bwMode="auto">
          <a:xfrm>
            <a:off x="1149350" y="5876925"/>
            <a:ext cx="4343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ea typeface="楷体_GB2312" pitchFamily="49" charset="-122"/>
              </a:rPr>
              <a:t>在匀强磁场中的闭合电流受力</a:t>
            </a:r>
          </a:p>
        </p:txBody>
      </p:sp>
      <p:sp>
        <p:nvSpPr>
          <p:cNvPr id="135186" name="AutoShape 18">
            <a:extLst>
              <a:ext uri="{FF2B5EF4-FFF2-40B4-BE49-F238E27FC236}">
                <a16:creationId xmlns:a16="http://schemas.microsoft.com/office/drawing/2014/main" id="{4EE80CF0-2993-40E5-83C7-5180320B9654}"/>
              </a:ext>
            </a:extLst>
          </p:cNvPr>
          <p:cNvSpPr>
            <a:spLocks noChangeArrowheads="1"/>
          </p:cNvSpPr>
          <p:nvPr/>
        </p:nvSpPr>
        <p:spPr bwMode="auto">
          <a:xfrm>
            <a:off x="3771900" y="5413375"/>
            <a:ext cx="554038" cy="266700"/>
          </a:xfrm>
          <a:prstGeom prst="rightArrow">
            <a:avLst>
              <a:gd name="adj1" fmla="val 50000"/>
              <a:gd name="adj2" fmla="val 5193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5187" name="Object 19">
            <a:extLst>
              <a:ext uri="{FF2B5EF4-FFF2-40B4-BE49-F238E27FC236}">
                <a16:creationId xmlns:a16="http://schemas.microsoft.com/office/drawing/2014/main" id="{CEA0AF65-A215-4CFB-8A36-C89BDE30791B}"/>
              </a:ext>
            </a:extLst>
          </p:cNvPr>
          <p:cNvGraphicFramePr>
            <a:graphicFrameLocks/>
          </p:cNvGraphicFramePr>
          <p:nvPr/>
        </p:nvGraphicFramePr>
        <p:xfrm>
          <a:off x="5980113" y="5870575"/>
          <a:ext cx="2044700" cy="582613"/>
        </p:xfrm>
        <a:graphic>
          <a:graphicData uri="http://schemas.openxmlformats.org/presentationml/2006/ole">
            <mc:AlternateContent xmlns:mc="http://schemas.openxmlformats.org/markup-compatibility/2006">
              <mc:Choice xmlns:v="urn:schemas-microsoft-com:vml" Requires="v">
                <p:oleObj spid="_x0000_s135255" name="Equation" r:id="rId11" imgW="2044440" imgH="583920" progId="Equation.3">
                  <p:embed/>
                </p:oleObj>
              </mc:Choice>
              <mc:Fallback>
                <p:oleObj name="Equation" r:id="rId11" imgW="2044440" imgH="583920"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0113" y="5870575"/>
                        <a:ext cx="20447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20">
            <a:extLst>
              <a:ext uri="{FF2B5EF4-FFF2-40B4-BE49-F238E27FC236}">
                <a16:creationId xmlns:a16="http://schemas.microsoft.com/office/drawing/2014/main" id="{FAA1399E-2A86-489E-9ADE-8333099C2739}"/>
              </a:ext>
            </a:extLst>
          </p:cNvPr>
          <p:cNvGraphicFramePr>
            <a:graphicFrameLocks/>
          </p:cNvGraphicFramePr>
          <p:nvPr/>
        </p:nvGraphicFramePr>
        <p:xfrm>
          <a:off x="8045450" y="5969000"/>
          <a:ext cx="482600" cy="315913"/>
        </p:xfrm>
        <a:graphic>
          <a:graphicData uri="http://schemas.openxmlformats.org/presentationml/2006/ole">
            <mc:AlternateContent xmlns:mc="http://schemas.openxmlformats.org/markup-compatibility/2006">
              <mc:Choice xmlns:v="urn:schemas-microsoft-com:vml" Requires="v">
                <p:oleObj spid="_x0000_s135256" name="Equation" r:id="rId13" imgW="482400" imgH="317160" progId="Equation.3">
                  <p:embed/>
                </p:oleObj>
              </mc:Choice>
              <mc:Fallback>
                <p:oleObj name="Equation" r:id="rId13" imgW="482400" imgH="317160"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5969000"/>
                        <a:ext cx="482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9" name="Rectangle 21">
            <a:extLst>
              <a:ext uri="{FF2B5EF4-FFF2-40B4-BE49-F238E27FC236}">
                <a16:creationId xmlns:a16="http://schemas.microsoft.com/office/drawing/2014/main" id="{0C4F67E8-B233-427F-AE3E-42B2684FECC1}"/>
              </a:ext>
            </a:extLst>
          </p:cNvPr>
          <p:cNvSpPr>
            <a:spLocks noChangeArrowheads="1"/>
          </p:cNvSpPr>
          <p:nvPr/>
        </p:nvSpPr>
        <p:spPr bwMode="auto">
          <a:xfrm>
            <a:off x="0" y="26035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3200" b="1">
                <a:solidFill>
                  <a:srgbClr val="66FF33"/>
                </a:solidFill>
                <a:latin typeface="Times New Roman" panose="02020603050405020304" pitchFamily="18" charset="0"/>
                <a:ea typeface="黑体" panose="02010609060101010101" pitchFamily="49" charset="-122"/>
              </a:rPr>
              <a:t>10.5  </a:t>
            </a:r>
            <a:r>
              <a:rPr kumimoji="1" lang="zh-CN" altLang="en-US" sz="3200" b="1">
                <a:solidFill>
                  <a:srgbClr val="66FF33"/>
                </a:solidFill>
                <a:latin typeface="Times New Roman" panose="02020603050405020304" pitchFamily="18" charset="0"/>
                <a:ea typeface="黑体" panose="02010609060101010101" pitchFamily="49" charset="-122"/>
              </a:rPr>
              <a:t>磁场对电流的作用</a:t>
            </a:r>
          </a:p>
        </p:txBody>
      </p:sp>
      <p:graphicFrame>
        <p:nvGraphicFramePr>
          <p:cNvPr id="135190" name="Object 22">
            <a:extLst>
              <a:ext uri="{FF2B5EF4-FFF2-40B4-BE49-F238E27FC236}">
                <a16:creationId xmlns:a16="http://schemas.microsoft.com/office/drawing/2014/main" id="{A324B5D5-17D7-4A76-B7A8-27F5F27173C5}"/>
              </a:ext>
            </a:extLst>
          </p:cNvPr>
          <p:cNvGraphicFramePr>
            <a:graphicFrameLocks/>
          </p:cNvGraphicFramePr>
          <p:nvPr/>
        </p:nvGraphicFramePr>
        <p:xfrm>
          <a:off x="2209800" y="2316163"/>
          <a:ext cx="1828800" cy="366712"/>
        </p:xfrm>
        <a:graphic>
          <a:graphicData uri="http://schemas.openxmlformats.org/presentationml/2006/ole">
            <mc:AlternateContent xmlns:mc="http://schemas.openxmlformats.org/markup-compatibility/2006">
              <mc:Choice xmlns:v="urn:schemas-microsoft-com:vml" Requires="v">
                <p:oleObj spid="_x0000_s135257" name="Equation" r:id="rId15" imgW="1828800" imgH="368280" progId="Equation.3">
                  <p:embed/>
                </p:oleObj>
              </mc:Choice>
              <mc:Fallback>
                <p:oleObj name="Equation" r:id="rId15" imgW="1828800" imgH="36828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2316163"/>
                        <a:ext cx="1828800" cy="366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91" name="Rectangle 23">
            <a:extLst>
              <a:ext uri="{FF2B5EF4-FFF2-40B4-BE49-F238E27FC236}">
                <a16:creationId xmlns:a16="http://schemas.microsoft.com/office/drawing/2014/main" id="{296DC74C-1EEC-4CDF-8F3E-88D295C35877}"/>
              </a:ext>
            </a:extLst>
          </p:cNvPr>
          <p:cNvSpPr>
            <a:spLocks noChangeArrowheads="1"/>
          </p:cNvSpPr>
          <p:nvPr/>
        </p:nvSpPr>
        <p:spPr bwMode="auto">
          <a:xfrm>
            <a:off x="762000" y="4229100"/>
            <a:ext cx="137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讨论</a:t>
            </a:r>
          </a:p>
        </p:txBody>
      </p:sp>
      <p:sp>
        <p:nvSpPr>
          <p:cNvPr id="135192" name="Rectangle 24">
            <a:extLst>
              <a:ext uri="{FF2B5EF4-FFF2-40B4-BE49-F238E27FC236}">
                <a16:creationId xmlns:a16="http://schemas.microsoft.com/office/drawing/2014/main" id="{586673F8-91FA-4015-9AEC-A428F06FBBC5}"/>
              </a:ext>
            </a:extLst>
          </p:cNvPr>
          <p:cNvSpPr>
            <a:spLocks noChangeArrowheads="1"/>
          </p:cNvSpPr>
          <p:nvPr/>
        </p:nvSpPr>
        <p:spPr bwMode="auto">
          <a:xfrm>
            <a:off x="762000" y="2239963"/>
            <a:ext cx="1839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Times New Roman" panose="02020603050405020304" pitchFamily="18" charset="0"/>
              </a:rPr>
              <a:t>安培力</a:t>
            </a:r>
          </a:p>
        </p:txBody>
      </p:sp>
      <p:sp>
        <p:nvSpPr>
          <p:cNvPr id="135193" name="AutoShape 25">
            <a:extLst>
              <a:ext uri="{FF2B5EF4-FFF2-40B4-BE49-F238E27FC236}">
                <a16:creationId xmlns:a16="http://schemas.microsoft.com/office/drawing/2014/main" id="{C51AC5E2-FD34-4273-992F-7ACB19170ED3}"/>
              </a:ext>
            </a:extLst>
          </p:cNvPr>
          <p:cNvSpPr>
            <a:spLocks noChangeArrowheads="1"/>
          </p:cNvSpPr>
          <p:nvPr/>
        </p:nvSpPr>
        <p:spPr bwMode="auto">
          <a:xfrm>
            <a:off x="5349875" y="6002338"/>
            <a:ext cx="503238" cy="287337"/>
          </a:xfrm>
          <a:prstGeom prst="rightArrow">
            <a:avLst>
              <a:gd name="adj1" fmla="val 50000"/>
              <a:gd name="adj2" fmla="val 437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4" name="AutoShape 26">
            <a:extLst>
              <a:ext uri="{FF2B5EF4-FFF2-40B4-BE49-F238E27FC236}">
                <a16:creationId xmlns:a16="http://schemas.microsoft.com/office/drawing/2014/main" id="{C93C25CD-D155-4830-8C94-2C391C1FBC4B}"/>
              </a:ext>
            </a:extLst>
          </p:cNvPr>
          <p:cNvSpPr>
            <a:spLocks noChangeArrowheads="1"/>
          </p:cNvSpPr>
          <p:nvPr/>
        </p:nvSpPr>
        <p:spPr bwMode="auto">
          <a:xfrm>
            <a:off x="430213" y="41830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89"/>
                                        </p:tgtEl>
                                        <p:attrNameLst>
                                          <p:attrName>style.visibility</p:attrName>
                                        </p:attrNameLst>
                                      </p:cBhvr>
                                      <p:to>
                                        <p:strVal val="visible"/>
                                      </p:to>
                                    </p:set>
                                    <p:animEffect transition="in" filter="wipe(left)">
                                      <p:cBhvr>
                                        <p:cTn id="7" dur="500"/>
                                        <p:tgtEl>
                                          <p:spTgt spid="135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wipe(left)">
                                      <p:cBhvr>
                                        <p:cTn id="12" dur="500"/>
                                        <p:tgtEl>
                                          <p:spTgt spid="135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35172"/>
                                        </p:tgtEl>
                                        <p:attrNameLst>
                                          <p:attrName>style.visibility</p:attrName>
                                        </p:attrNameLst>
                                      </p:cBhvr>
                                      <p:to>
                                        <p:strVal val="visible"/>
                                      </p:to>
                                    </p:set>
                                    <p:animEffect transition="in" filter="barn(outVertical)">
                                      <p:cBhvr>
                                        <p:cTn id="17" dur="500"/>
                                        <p:tgtEl>
                                          <p:spTgt spid="135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1"/>
                                        </p:tgtEl>
                                        <p:attrNameLst>
                                          <p:attrName>style.visibility</p:attrName>
                                        </p:attrNameLst>
                                      </p:cBhvr>
                                      <p:to>
                                        <p:strVal val="visible"/>
                                      </p:to>
                                    </p:set>
                                    <p:animEffect transition="in" filter="wipe(left)">
                                      <p:cBhvr>
                                        <p:cTn id="22" dur="500"/>
                                        <p:tgtEl>
                                          <p:spTgt spid="1351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173"/>
                                        </p:tgtEl>
                                        <p:attrNameLst>
                                          <p:attrName>style.visibility</p:attrName>
                                        </p:attrNameLst>
                                      </p:cBhvr>
                                      <p:to>
                                        <p:strVal val="visible"/>
                                      </p:to>
                                    </p:set>
                                    <p:animEffect transition="in" filter="wipe(left)">
                                      <p:cBhvr>
                                        <p:cTn id="27" dur="500"/>
                                        <p:tgtEl>
                                          <p:spTgt spid="1351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5192"/>
                                        </p:tgtEl>
                                        <p:attrNameLst>
                                          <p:attrName>style.visibility</p:attrName>
                                        </p:attrNameLst>
                                      </p:cBhvr>
                                      <p:to>
                                        <p:strVal val="visible"/>
                                      </p:to>
                                    </p:set>
                                    <p:animEffect transition="in" filter="wipe(left)">
                                      <p:cBhvr>
                                        <p:cTn id="32" dur="500"/>
                                        <p:tgtEl>
                                          <p:spTgt spid="1351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5190"/>
                                        </p:tgtEl>
                                        <p:attrNameLst>
                                          <p:attrName>style.visibility</p:attrName>
                                        </p:attrNameLst>
                                      </p:cBhvr>
                                      <p:to>
                                        <p:strVal val="visible"/>
                                      </p:to>
                                    </p:set>
                                    <p:animEffect transition="in" filter="wipe(left)">
                                      <p:cBhvr>
                                        <p:cTn id="37" dur="500"/>
                                        <p:tgtEl>
                                          <p:spTgt spid="1351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nodeType="clickEffect">
                                  <p:stCondLst>
                                    <p:cond delay="0"/>
                                  </p:stCondLst>
                                  <p:childTnLst>
                                    <p:set>
                                      <p:cBhvr>
                                        <p:cTn id="41" dur="1" fill="hold">
                                          <p:stCondLst>
                                            <p:cond delay="0"/>
                                          </p:stCondLst>
                                        </p:cTn>
                                        <p:tgtEl>
                                          <p:spTgt spid="135174"/>
                                        </p:tgtEl>
                                        <p:attrNameLst>
                                          <p:attrName>style.visibility</p:attrName>
                                        </p:attrNameLst>
                                      </p:cBhvr>
                                      <p:to>
                                        <p:strVal val="visible"/>
                                      </p:to>
                                    </p:set>
                                    <p:animEffect transition="in" filter="barn(outHorizontal)">
                                      <p:cBhvr>
                                        <p:cTn id="42" dur="500"/>
                                        <p:tgtEl>
                                          <p:spTgt spid="1351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5175"/>
                                        </p:tgtEl>
                                        <p:attrNameLst>
                                          <p:attrName>style.visibility</p:attrName>
                                        </p:attrNameLst>
                                      </p:cBhvr>
                                      <p:to>
                                        <p:strVal val="visible"/>
                                      </p:to>
                                    </p:set>
                                    <p:animEffect transition="in" filter="wipe(left)">
                                      <p:cBhvr>
                                        <p:cTn id="47" dur="500"/>
                                        <p:tgtEl>
                                          <p:spTgt spid="1351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5177"/>
                                        </p:tgtEl>
                                        <p:attrNameLst>
                                          <p:attrName>style.visibility</p:attrName>
                                        </p:attrNameLst>
                                      </p:cBhvr>
                                      <p:to>
                                        <p:strVal val="visible"/>
                                      </p:to>
                                    </p:set>
                                    <p:animEffect transition="in" filter="wipe(left)">
                                      <p:cBhvr>
                                        <p:cTn id="52" dur="500"/>
                                        <p:tgtEl>
                                          <p:spTgt spid="1351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5176"/>
                                        </p:tgtEl>
                                        <p:attrNameLst>
                                          <p:attrName>style.visibility</p:attrName>
                                        </p:attrNameLst>
                                      </p:cBhvr>
                                      <p:to>
                                        <p:strVal val="visible"/>
                                      </p:to>
                                    </p:set>
                                    <p:animEffect transition="in" filter="wipe(left)">
                                      <p:cBhvr>
                                        <p:cTn id="57" dur="500"/>
                                        <p:tgtEl>
                                          <p:spTgt spid="1351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5178"/>
                                        </p:tgtEl>
                                        <p:attrNameLst>
                                          <p:attrName>style.visibility</p:attrName>
                                        </p:attrNameLst>
                                      </p:cBhvr>
                                      <p:to>
                                        <p:strVal val="visible"/>
                                      </p:to>
                                    </p:set>
                                    <p:animEffect transition="in" filter="wipe(left)">
                                      <p:cBhvr>
                                        <p:cTn id="62" dur="500"/>
                                        <p:tgtEl>
                                          <p:spTgt spid="1351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5179"/>
                                        </p:tgtEl>
                                        <p:attrNameLst>
                                          <p:attrName>style.visibility</p:attrName>
                                        </p:attrNameLst>
                                      </p:cBhvr>
                                      <p:to>
                                        <p:strVal val="visible"/>
                                      </p:to>
                                    </p:set>
                                    <p:animEffect transition="in" filter="wipe(left)">
                                      <p:cBhvr>
                                        <p:cTn id="67" dur="500"/>
                                        <p:tgtEl>
                                          <p:spTgt spid="1351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5180"/>
                                        </p:tgtEl>
                                        <p:attrNameLst>
                                          <p:attrName>style.visibility</p:attrName>
                                        </p:attrNameLst>
                                      </p:cBhvr>
                                      <p:to>
                                        <p:strVal val="visible"/>
                                      </p:to>
                                    </p:set>
                                    <p:animEffect transition="in" filter="wipe(left)">
                                      <p:cBhvr>
                                        <p:cTn id="72" dur="500"/>
                                        <p:tgtEl>
                                          <p:spTgt spid="1351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5194"/>
                                        </p:tgtEl>
                                        <p:attrNameLst>
                                          <p:attrName>style.visibility</p:attrName>
                                        </p:attrNameLst>
                                      </p:cBhvr>
                                      <p:to>
                                        <p:strVal val="visible"/>
                                      </p:to>
                                    </p:set>
                                    <p:animEffect transition="in" filter="dissolve">
                                      <p:cBhvr>
                                        <p:cTn id="77" dur="500"/>
                                        <p:tgtEl>
                                          <p:spTgt spid="13519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5191"/>
                                        </p:tgtEl>
                                        <p:attrNameLst>
                                          <p:attrName>style.visibility</p:attrName>
                                        </p:attrNameLst>
                                      </p:cBhvr>
                                      <p:to>
                                        <p:strVal val="visible"/>
                                      </p:to>
                                    </p:set>
                                    <p:animEffect transition="in" filter="wipe(left)">
                                      <p:cBhvr>
                                        <p:cTn id="82" dur="500"/>
                                        <p:tgtEl>
                                          <p:spTgt spid="13519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35181"/>
                                        </p:tgtEl>
                                        <p:attrNameLst>
                                          <p:attrName>style.visibility</p:attrName>
                                        </p:attrNameLst>
                                      </p:cBhvr>
                                      <p:to>
                                        <p:strVal val="visible"/>
                                      </p:to>
                                    </p:set>
                                    <p:animEffect transition="in" filter="wipe(left)">
                                      <p:cBhvr>
                                        <p:cTn id="87" dur="500"/>
                                        <p:tgtEl>
                                          <p:spTgt spid="13518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35182"/>
                                        </p:tgtEl>
                                        <p:attrNameLst>
                                          <p:attrName>style.visibility</p:attrName>
                                        </p:attrNameLst>
                                      </p:cBhvr>
                                      <p:to>
                                        <p:strVal val="visible"/>
                                      </p:to>
                                    </p:set>
                                    <p:animEffect transition="in" filter="wipe(left)">
                                      <p:cBhvr>
                                        <p:cTn id="92" dur="500"/>
                                        <p:tgtEl>
                                          <p:spTgt spid="13518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35183"/>
                                        </p:tgtEl>
                                        <p:attrNameLst>
                                          <p:attrName>style.visibility</p:attrName>
                                        </p:attrNameLst>
                                      </p:cBhvr>
                                      <p:to>
                                        <p:strVal val="visible"/>
                                      </p:to>
                                    </p:set>
                                    <p:animEffect transition="in" filter="wipe(left)">
                                      <p:cBhvr>
                                        <p:cTn id="97" dur="500"/>
                                        <p:tgtEl>
                                          <p:spTgt spid="13518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35186"/>
                                        </p:tgtEl>
                                        <p:attrNameLst>
                                          <p:attrName>style.visibility</p:attrName>
                                        </p:attrNameLst>
                                      </p:cBhvr>
                                      <p:to>
                                        <p:strVal val="visible"/>
                                      </p:to>
                                    </p:set>
                                    <p:animEffect transition="in" filter="wipe(left)">
                                      <p:cBhvr>
                                        <p:cTn id="102" dur="500"/>
                                        <p:tgtEl>
                                          <p:spTgt spid="13518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35184"/>
                                        </p:tgtEl>
                                        <p:attrNameLst>
                                          <p:attrName>style.visibility</p:attrName>
                                        </p:attrNameLst>
                                      </p:cBhvr>
                                      <p:to>
                                        <p:strVal val="visible"/>
                                      </p:to>
                                    </p:set>
                                    <p:animEffect transition="in" filter="wipe(left)">
                                      <p:cBhvr>
                                        <p:cTn id="107" dur="500"/>
                                        <p:tgtEl>
                                          <p:spTgt spid="13518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5185"/>
                                        </p:tgtEl>
                                        <p:attrNameLst>
                                          <p:attrName>style.visibility</p:attrName>
                                        </p:attrNameLst>
                                      </p:cBhvr>
                                      <p:to>
                                        <p:strVal val="visible"/>
                                      </p:to>
                                    </p:set>
                                    <p:animEffect transition="in" filter="wipe(left)">
                                      <p:cBhvr>
                                        <p:cTn id="112" dur="500"/>
                                        <p:tgtEl>
                                          <p:spTgt spid="13518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5193"/>
                                        </p:tgtEl>
                                        <p:attrNameLst>
                                          <p:attrName>style.visibility</p:attrName>
                                        </p:attrNameLst>
                                      </p:cBhvr>
                                      <p:to>
                                        <p:strVal val="visible"/>
                                      </p:to>
                                    </p:set>
                                    <p:animEffect transition="in" filter="wipe(left)">
                                      <p:cBhvr>
                                        <p:cTn id="117" dur="500"/>
                                        <p:tgtEl>
                                          <p:spTgt spid="13519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35187"/>
                                        </p:tgtEl>
                                        <p:attrNameLst>
                                          <p:attrName>style.visibility</p:attrName>
                                        </p:attrNameLst>
                                      </p:cBhvr>
                                      <p:to>
                                        <p:strVal val="visible"/>
                                      </p:to>
                                    </p:set>
                                    <p:animEffect transition="in" filter="wipe(left)">
                                      <p:cBhvr>
                                        <p:cTn id="122" dur="500"/>
                                        <p:tgtEl>
                                          <p:spTgt spid="13518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35188"/>
                                        </p:tgtEl>
                                        <p:attrNameLst>
                                          <p:attrName>style.visibility</p:attrName>
                                        </p:attrNameLst>
                                      </p:cBhvr>
                                      <p:to>
                                        <p:strVal val="visible"/>
                                      </p:to>
                                    </p:set>
                                    <p:animEffect transition="in" filter="wipe(left)">
                                      <p:cBhvr>
                                        <p:cTn id="127" dur="500"/>
                                        <p:tgtEl>
                                          <p:spTgt spid="13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P spid="135173" grpId="0" autoUpdateAnimBg="0"/>
      <p:bldP spid="135175" grpId="0" autoUpdateAnimBg="0"/>
      <p:bldP spid="135176" grpId="0" autoUpdateAnimBg="0"/>
      <p:bldP spid="135178" grpId="0" autoUpdateAnimBg="0"/>
      <p:bldP spid="135179" grpId="0" autoUpdateAnimBg="0"/>
      <p:bldP spid="135181" grpId="0" autoUpdateAnimBg="0"/>
      <p:bldP spid="135183" grpId="0" autoUpdateAnimBg="0"/>
      <p:bldP spid="135185" grpId="0" autoUpdateAnimBg="0"/>
      <p:bldP spid="135189" grpId="0" autoUpdateAnimBg="0"/>
      <p:bldP spid="135191" grpId="0" autoUpdateAnimBg="0"/>
      <p:bldP spid="13519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a:extLst>
              <a:ext uri="{FF2B5EF4-FFF2-40B4-BE49-F238E27FC236}">
                <a16:creationId xmlns:a16="http://schemas.microsoft.com/office/drawing/2014/main" id="{5EDBE4ED-D609-45E9-A097-F0E6B593043A}"/>
              </a:ext>
            </a:extLst>
          </p:cNvPr>
          <p:cNvGrpSpPr>
            <a:grpSpLocks/>
          </p:cNvGrpSpPr>
          <p:nvPr/>
        </p:nvGrpSpPr>
        <p:grpSpPr bwMode="auto">
          <a:xfrm>
            <a:off x="7172325" y="3840163"/>
            <a:ext cx="528638" cy="609600"/>
            <a:chOff x="4455" y="2419"/>
            <a:chExt cx="333" cy="384"/>
          </a:xfrm>
        </p:grpSpPr>
        <p:sp>
          <p:nvSpPr>
            <p:cNvPr id="141315" name="Line 3">
              <a:extLst>
                <a:ext uri="{FF2B5EF4-FFF2-40B4-BE49-F238E27FC236}">
                  <a16:creationId xmlns:a16="http://schemas.microsoft.com/office/drawing/2014/main" id="{B0AC6C8F-9A2B-4C0E-8EEA-68A12B78C104}"/>
                </a:ext>
              </a:extLst>
            </p:cNvPr>
            <p:cNvSpPr>
              <a:spLocks noChangeShapeType="1"/>
            </p:cNvSpPr>
            <p:nvPr/>
          </p:nvSpPr>
          <p:spPr bwMode="auto">
            <a:xfrm flipV="1">
              <a:off x="4788" y="2419"/>
              <a:ext cx="0" cy="384"/>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1316" name="Object 4">
              <a:extLst>
                <a:ext uri="{FF2B5EF4-FFF2-40B4-BE49-F238E27FC236}">
                  <a16:creationId xmlns:a16="http://schemas.microsoft.com/office/drawing/2014/main" id="{110430B3-C5E0-4427-91F9-830599F1ED4B}"/>
                </a:ext>
              </a:extLst>
            </p:cNvPr>
            <p:cNvGraphicFramePr>
              <a:graphicFrameLocks noChangeAspect="1"/>
            </p:cNvGraphicFramePr>
            <p:nvPr/>
          </p:nvGraphicFramePr>
          <p:xfrm>
            <a:off x="4455" y="2559"/>
            <a:ext cx="277" cy="225"/>
          </p:xfrm>
          <a:graphic>
            <a:graphicData uri="http://schemas.openxmlformats.org/presentationml/2006/ole">
              <mc:AlternateContent xmlns:mc="http://schemas.openxmlformats.org/markup-compatibility/2006">
                <mc:Choice xmlns:v="urn:schemas-microsoft-com:vml" Requires="v">
                  <p:oleObj spid="_x0000_s141581" name="公式" r:id="rId3" imgW="545760" imgH="444240" progId="Equation.3">
                    <p:embed/>
                  </p:oleObj>
                </mc:Choice>
                <mc:Fallback>
                  <p:oleObj name="公式" r:id="rId3" imgW="54576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 y="2559"/>
                          <a:ext cx="27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17" name="Group 5">
            <a:extLst>
              <a:ext uri="{FF2B5EF4-FFF2-40B4-BE49-F238E27FC236}">
                <a16:creationId xmlns:a16="http://schemas.microsoft.com/office/drawing/2014/main" id="{B8680839-3CF0-4FBA-A668-44557D4A8FC8}"/>
              </a:ext>
            </a:extLst>
          </p:cNvPr>
          <p:cNvGrpSpPr>
            <a:grpSpLocks/>
          </p:cNvGrpSpPr>
          <p:nvPr/>
        </p:nvGrpSpPr>
        <p:grpSpPr bwMode="auto">
          <a:xfrm>
            <a:off x="6242050" y="5027613"/>
            <a:ext cx="581025" cy="666750"/>
            <a:chOff x="3869" y="3158"/>
            <a:chExt cx="366" cy="420"/>
          </a:xfrm>
        </p:grpSpPr>
        <p:sp>
          <p:nvSpPr>
            <p:cNvPr id="141318" name="Line 6">
              <a:extLst>
                <a:ext uri="{FF2B5EF4-FFF2-40B4-BE49-F238E27FC236}">
                  <a16:creationId xmlns:a16="http://schemas.microsoft.com/office/drawing/2014/main" id="{D8C8BB14-B1F0-42D0-B60D-1609ACAF817E}"/>
                </a:ext>
              </a:extLst>
            </p:cNvPr>
            <p:cNvSpPr>
              <a:spLocks noChangeShapeType="1"/>
            </p:cNvSpPr>
            <p:nvPr/>
          </p:nvSpPr>
          <p:spPr bwMode="auto">
            <a:xfrm>
              <a:off x="4235" y="3158"/>
              <a:ext cx="0" cy="420"/>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19" name="Object 7">
              <a:extLst>
                <a:ext uri="{FF2B5EF4-FFF2-40B4-BE49-F238E27FC236}">
                  <a16:creationId xmlns:a16="http://schemas.microsoft.com/office/drawing/2014/main" id="{79147D4A-2051-4891-A11A-F02383F04F1F}"/>
                </a:ext>
              </a:extLst>
            </p:cNvPr>
            <p:cNvGraphicFramePr>
              <a:graphicFrameLocks noChangeAspect="1"/>
            </p:cNvGraphicFramePr>
            <p:nvPr/>
          </p:nvGraphicFramePr>
          <p:xfrm>
            <a:off x="3869" y="3319"/>
            <a:ext cx="270" cy="218"/>
          </p:xfrm>
          <a:graphic>
            <a:graphicData uri="http://schemas.openxmlformats.org/presentationml/2006/ole">
              <mc:AlternateContent xmlns:mc="http://schemas.openxmlformats.org/markup-compatibility/2006">
                <mc:Choice xmlns:v="urn:schemas-microsoft-com:vml" Requires="v">
                  <p:oleObj spid="_x0000_s141582" name="Equation" r:id="rId5" imgW="533160" imgH="431640" progId="Equation.3">
                    <p:embed/>
                  </p:oleObj>
                </mc:Choice>
                <mc:Fallback>
                  <p:oleObj name="Equation" r:id="rId5" imgW="53316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 y="3319"/>
                          <a:ext cx="27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20" name="Rectangle 8">
            <a:extLst>
              <a:ext uri="{FF2B5EF4-FFF2-40B4-BE49-F238E27FC236}">
                <a16:creationId xmlns:a16="http://schemas.microsoft.com/office/drawing/2014/main" id="{7B45440B-4FE9-4DEF-8779-26708ECA08C1}"/>
              </a:ext>
            </a:extLst>
          </p:cNvPr>
          <p:cNvSpPr>
            <a:spLocks noChangeArrowheads="1"/>
          </p:cNvSpPr>
          <p:nvPr/>
        </p:nvSpPr>
        <p:spPr bwMode="auto">
          <a:xfrm>
            <a:off x="211138" y="361950"/>
            <a:ext cx="5884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匀强磁场对平面载流线圈的作用</a:t>
            </a:r>
          </a:p>
        </p:txBody>
      </p:sp>
      <p:grpSp>
        <p:nvGrpSpPr>
          <p:cNvPr id="141321" name="Group 9">
            <a:extLst>
              <a:ext uri="{FF2B5EF4-FFF2-40B4-BE49-F238E27FC236}">
                <a16:creationId xmlns:a16="http://schemas.microsoft.com/office/drawing/2014/main" id="{31340AA8-9CA9-41C8-B6B6-54B04A63F17A}"/>
              </a:ext>
            </a:extLst>
          </p:cNvPr>
          <p:cNvGrpSpPr>
            <a:grpSpLocks/>
          </p:cNvGrpSpPr>
          <p:nvPr/>
        </p:nvGrpSpPr>
        <p:grpSpPr bwMode="auto">
          <a:xfrm>
            <a:off x="6008688" y="830263"/>
            <a:ext cx="2827337" cy="2362200"/>
            <a:chOff x="3746" y="1153"/>
            <a:chExt cx="1781" cy="1488"/>
          </a:xfrm>
        </p:grpSpPr>
        <p:grpSp>
          <p:nvGrpSpPr>
            <p:cNvPr id="141322" name="Group 10">
              <a:extLst>
                <a:ext uri="{FF2B5EF4-FFF2-40B4-BE49-F238E27FC236}">
                  <a16:creationId xmlns:a16="http://schemas.microsoft.com/office/drawing/2014/main" id="{9D2BB7CC-3B19-4281-8FA0-6525FBF41C40}"/>
                </a:ext>
              </a:extLst>
            </p:cNvPr>
            <p:cNvGrpSpPr>
              <a:grpSpLocks/>
            </p:cNvGrpSpPr>
            <p:nvPr/>
          </p:nvGrpSpPr>
          <p:grpSpPr bwMode="auto">
            <a:xfrm>
              <a:off x="3746" y="1153"/>
              <a:ext cx="1584" cy="1488"/>
              <a:chOff x="3600" y="2064"/>
              <a:chExt cx="1584" cy="1488"/>
            </a:xfrm>
          </p:grpSpPr>
          <p:sp>
            <p:nvSpPr>
              <p:cNvPr id="141323" name="Line 11">
                <a:extLst>
                  <a:ext uri="{FF2B5EF4-FFF2-40B4-BE49-F238E27FC236}">
                    <a16:creationId xmlns:a16="http://schemas.microsoft.com/office/drawing/2014/main" id="{884B9A8E-3780-4560-AC3E-2936FC460C60}"/>
                  </a:ext>
                </a:extLst>
              </p:cNvPr>
              <p:cNvSpPr>
                <a:spLocks noChangeShapeType="1"/>
              </p:cNvSpPr>
              <p:nvPr/>
            </p:nvSpPr>
            <p:spPr bwMode="auto">
              <a:xfrm>
                <a:off x="3600" y="230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4" name="Line 12">
                <a:extLst>
                  <a:ext uri="{FF2B5EF4-FFF2-40B4-BE49-F238E27FC236}">
                    <a16:creationId xmlns:a16="http://schemas.microsoft.com/office/drawing/2014/main" id="{0084AFB0-430D-410D-8DE4-3D74C5818E35}"/>
                  </a:ext>
                </a:extLst>
              </p:cNvPr>
              <p:cNvSpPr>
                <a:spLocks noChangeShapeType="1"/>
              </p:cNvSpPr>
              <p:nvPr/>
            </p:nvSpPr>
            <p:spPr bwMode="auto">
              <a:xfrm>
                <a:off x="3600" y="254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5" name="Line 13">
                <a:extLst>
                  <a:ext uri="{FF2B5EF4-FFF2-40B4-BE49-F238E27FC236}">
                    <a16:creationId xmlns:a16="http://schemas.microsoft.com/office/drawing/2014/main" id="{1BFFA126-2B34-4B82-980F-C2E69E51BD76}"/>
                  </a:ext>
                </a:extLst>
              </p:cNvPr>
              <p:cNvSpPr>
                <a:spLocks noChangeShapeType="1"/>
              </p:cNvSpPr>
              <p:nvPr/>
            </p:nvSpPr>
            <p:spPr bwMode="auto">
              <a:xfrm>
                <a:off x="3600" y="278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6" name="Line 14">
                <a:extLst>
                  <a:ext uri="{FF2B5EF4-FFF2-40B4-BE49-F238E27FC236}">
                    <a16:creationId xmlns:a16="http://schemas.microsoft.com/office/drawing/2014/main" id="{C2B95B9D-82FC-4F6E-B26E-9C69A8AB38D6}"/>
                  </a:ext>
                </a:extLst>
              </p:cNvPr>
              <p:cNvSpPr>
                <a:spLocks noChangeShapeType="1"/>
              </p:cNvSpPr>
              <p:nvPr/>
            </p:nvSpPr>
            <p:spPr bwMode="auto">
              <a:xfrm>
                <a:off x="3600" y="307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7" name="Line 15">
                <a:extLst>
                  <a:ext uri="{FF2B5EF4-FFF2-40B4-BE49-F238E27FC236}">
                    <a16:creationId xmlns:a16="http://schemas.microsoft.com/office/drawing/2014/main" id="{B6BDAC76-8844-44DA-8EB2-FE9589BB5477}"/>
                  </a:ext>
                </a:extLst>
              </p:cNvPr>
              <p:cNvSpPr>
                <a:spLocks noChangeShapeType="1"/>
              </p:cNvSpPr>
              <p:nvPr/>
            </p:nvSpPr>
            <p:spPr bwMode="auto">
              <a:xfrm>
                <a:off x="3600" y="331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8" name="Line 16">
                <a:extLst>
                  <a:ext uri="{FF2B5EF4-FFF2-40B4-BE49-F238E27FC236}">
                    <a16:creationId xmlns:a16="http://schemas.microsoft.com/office/drawing/2014/main" id="{E6EB654D-243A-4C60-95CB-1E2898C8C013}"/>
                  </a:ext>
                </a:extLst>
              </p:cNvPr>
              <p:cNvSpPr>
                <a:spLocks noChangeShapeType="1"/>
              </p:cNvSpPr>
              <p:nvPr/>
            </p:nvSpPr>
            <p:spPr bwMode="auto">
              <a:xfrm>
                <a:off x="3600" y="206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9" name="Line 17">
                <a:extLst>
                  <a:ext uri="{FF2B5EF4-FFF2-40B4-BE49-F238E27FC236}">
                    <a16:creationId xmlns:a16="http://schemas.microsoft.com/office/drawing/2014/main" id="{C4E1ED12-2715-45AF-907A-97D130158DA6}"/>
                  </a:ext>
                </a:extLst>
              </p:cNvPr>
              <p:cNvSpPr>
                <a:spLocks noChangeShapeType="1"/>
              </p:cNvSpPr>
              <p:nvPr/>
            </p:nvSpPr>
            <p:spPr bwMode="auto">
              <a:xfrm>
                <a:off x="3600" y="355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41330" name="Object 18">
              <a:extLst>
                <a:ext uri="{FF2B5EF4-FFF2-40B4-BE49-F238E27FC236}">
                  <a16:creationId xmlns:a16="http://schemas.microsoft.com/office/drawing/2014/main" id="{E5A51104-C227-4AD1-A205-0C88EB93DDD7}"/>
                </a:ext>
              </a:extLst>
            </p:cNvPr>
            <p:cNvGraphicFramePr>
              <a:graphicFrameLocks noChangeAspect="1"/>
            </p:cNvGraphicFramePr>
            <p:nvPr/>
          </p:nvGraphicFramePr>
          <p:xfrm>
            <a:off x="5350" y="1776"/>
            <a:ext cx="177" cy="217"/>
          </p:xfrm>
          <a:graphic>
            <a:graphicData uri="http://schemas.openxmlformats.org/presentationml/2006/ole">
              <mc:AlternateContent xmlns:mc="http://schemas.openxmlformats.org/markup-compatibility/2006">
                <mc:Choice xmlns:v="urn:schemas-microsoft-com:vml" Requires="v">
                  <p:oleObj spid="_x0000_s141583" name="Equation" r:id="rId7" imgW="279360" imgH="342720" progId="Equation.3">
                    <p:embed/>
                  </p:oleObj>
                </mc:Choice>
                <mc:Fallback>
                  <p:oleObj name="Equation" r:id="rId7" imgW="279360" imgH="34272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 y="1776"/>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1" name="Group 19">
            <a:extLst>
              <a:ext uri="{FF2B5EF4-FFF2-40B4-BE49-F238E27FC236}">
                <a16:creationId xmlns:a16="http://schemas.microsoft.com/office/drawing/2014/main" id="{6AF1E2F2-A2E1-49EE-876E-74B7C22909A3}"/>
              </a:ext>
            </a:extLst>
          </p:cNvPr>
          <p:cNvGrpSpPr>
            <a:grpSpLocks/>
          </p:cNvGrpSpPr>
          <p:nvPr/>
        </p:nvGrpSpPr>
        <p:grpSpPr bwMode="auto">
          <a:xfrm>
            <a:off x="6496050" y="868363"/>
            <a:ext cx="955675" cy="615950"/>
            <a:chOff x="4053" y="1177"/>
            <a:chExt cx="602" cy="388"/>
          </a:xfrm>
        </p:grpSpPr>
        <p:sp>
          <p:nvSpPr>
            <p:cNvPr id="141332" name="Line 20">
              <a:extLst>
                <a:ext uri="{FF2B5EF4-FFF2-40B4-BE49-F238E27FC236}">
                  <a16:creationId xmlns:a16="http://schemas.microsoft.com/office/drawing/2014/main" id="{6F323280-6CAB-44DA-981E-EA627490EAC9}"/>
                </a:ext>
              </a:extLst>
            </p:cNvPr>
            <p:cNvSpPr>
              <a:spLocks noChangeShapeType="1"/>
            </p:cNvSpPr>
            <p:nvPr/>
          </p:nvSpPr>
          <p:spPr bwMode="auto">
            <a:xfrm flipH="1">
              <a:off x="4415" y="1283"/>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3" name="Line 21">
              <a:extLst>
                <a:ext uri="{FF2B5EF4-FFF2-40B4-BE49-F238E27FC236}">
                  <a16:creationId xmlns:a16="http://schemas.microsoft.com/office/drawing/2014/main" id="{E88D6809-293D-4CB4-99FD-74F1A94EB74F}"/>
                </a:ext>
              </a:extLst>
            </p:cNvPr>
            <p:cNvSpPr>
              <a:spLocks noChangeShapeType="1"/>
            </p:cNvSpPr>
            <p:nvPr/>
          </p:nvSpPr>
          <p:spPr bwMode="auto">
            <a:xfrm flipH="1">
              <a:off x="4053" y="1278"/>
              <a:ext cx="457" cy="287"/>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34" name="Object 22">
              <a:extLst>
                <a:ext uri="{FF2B5EF4-FFF2-40B4-BE49-F238E27FC236}">
                  <a16:creationId xmlns:a16="http://schemas.microsoft.com/office/drawing/2014/main" id="{680310ED-4547-4E31-8181-86394B014295}"/>
                </a:ext>
              </a:extLst>
            </p:cNvPr>
            <p:cNvGraphicFramePr>
              <a:graphicFrameLocks/>
            </p:cNvGraphicFramePr>
            <p:nvPr/>
          </p:nvGraphicFramePr>
          <p:xfrm>
            <a:off x="4104" y="1177"/>
            <a:ext cx="120" cy="263"/>
          </p:xfrm>
          <a:graphic>
            <a:graphicData uri="http://schemas.openxmlformats.org/presentationml/2006/ole">
              <mc:AlternateContent xmlns:mc="http://schemas.openxmlformats.org/markup-compatibility/2006">
                <mc:Choice xmlns:v="urn:schemas-microsoft-com:vml" Requires="v">
                  <p:oleObj spid="_x0000_s141584" name="Equation" r:id="rId9" imgW="190440" imgH="419040" progId="Equation.3">
                    <p:embed/>
                  </p:oleObj>
                </mc:Choice>
                <mc:Fallback>
                  <p:oleObj name="Equation" r:id="rId9" imgW="190440" imgH="41904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4" y="1177"/>
                          <a:ext cx="12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5" name="Group 23">
            <a:extLst>
              <a:ext uri="{FF2B5EF4-FFF2-40B4-BE49-F238E27FC236}">
                <a16:creationId xmlns:a16="http://schemas.microsoft.com/office/drawing/2014/main" id="{2462446A-8822-4A4D-90DA-C607C8ECB6C9}"/>
              </a:ext>
            </a:extLst>
          </p:cNvPr>
          <p:cNvGrpSpPr>
            <a:grpSpLocks/>
          </p:cNvGrpSpPr>
          <p:nvPr/>
        </p:nvGrpSpPr>
        <p:grpSpPr bwMode="auto">
          <a:xfrm>
            <a:off x="6145213" y="1522413"/>
            <a:ext cx="608012" cy="1289050"/>
            <a:chOff x="3832" y="1589"/>
            <a:chExt cx="383" cy="812"/>
          </a:xfrm>
        </p:grpSpPr>
        <p:grpSp>
          <p:nvGrpSpPr>
            <p:cNvPr id="141336" name="Group 24">
              <a:extLst>
                <a:ext uri="{FF2B5EF4-FFF2-40B4-BE49-F238E27FC236}">
                  <a16:creationId xmlns:a16="http://schemas.microsoft.com/office/drawing/2014/main" id="{517ED1D1-437B-4949-8C19-BED52D705209}"/>
                </a:ext>
              </a:extLst>
            </p:cNvPr>
            <p:cNvGrpSpPr>
              <a:grpSpLocks/>
            </p:cNvGrpSpPr>
            <p:nvPr/>
          </p:nvGrpSpPr>
          <p:grpSpPr bwMode="auto">
            <a:xfrm>
              <a:off x="3972" y="1589"/>
              <a:ext cx="243" cy="812"/>
              <a:chOff x="3972" y="1589"/>
              <a:chExt cx="243" cy="812"/>
            </a:xfrm>
          </p:grpSpPr>
          <p:sp>
            <p:nvSpPr>
              <p:cNvPr id="141337" name="Line 25">
                <a:extLst>
                  <a:ext uri="{FF2B5EF4-FFF2-40B4-BE49-F238E27FC236}">
                    <a16:creationId xmlns:a16="http://schemas.microsoft.com/office/drawing/2014/main" id="{264E0C69-0AA9-48FB-8382-E9E1837E5430}"/>
                  </a:ext>
                </a:extLst>
              </p:cNvPr>
              <p:cNvSpPr>
                <a:spLocks noChangeShapeType="1"/>
              </p:cNvSpPr>
              <p:nvPr/>
            </p:nvSpPr>
            <p:spPr bwMode="auto">
              <a:xfrm flipH="1">
                <a:off x="3975" y="1589"/>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8" name="Line 26">
                <a:extLst>
                  <a:ext uri="{FF2B5EF4-FFF2-40B4-BE49-F238E27FC236}">
                    <a16:creationId xmlns:a16="http://schemas.microsoft.com/office/drawing/2014/main" id="{F66C206B-E203-42FF-8D44-CBB91E0E285E}"/>
                  </a:ext>
                </a:extLst>
              </p:cNvPr>
              <p:cNvSpPr>
                <a:spLocks noChangeShapeType="1"/>
              </p:cNvSpPr>
              <p:nvPr/>
            </p:nvSpPr>
            <p:spPr bwMode="auto">
              <a:xfrm flipH="1">
                <a:off x="3972" y="2401"/>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9" name="Line 27">
                <a:extLst>
                  <a:ext uri="{FF2B5EF4-FFF2-40B4-BE49-F238E27FC236}">
                    <a16:creationId xmlns:a16="http://schemas.microsoft.com/office/drawing/2014/main" id="{A65078BD-5C1A-4F81-A06E-97F64A3CA469}"/>
                  </a:ext>
                </a:extLst>
              </p:cNvPr>
              <p:cNvSpPr>
                <a:spLocks noChangeShapeType="1"/>
              </p:cNvSpPr>
              <p:nvPr/>
            </p:nvSpPr>
            <p:spPr bwMode="auto">
              <a:xfrm>
                <a:off x="4041" y="1589"/>
                <a:ext cx="0" cy="812"/>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41340" name="Object 28">
              <a:extLst>
                <a:ext uri="{FF2B5EF4-FFF2-40B4-BE49-F238E27FC236}">
                  <a16:creationId xmlns:a16="http://schemas.microsoft.com/office/drawing/2014/main" id="{FF35D610-ABC5-460A-A7B1-DAE722EBD304}"/>
                </a:ext>
              </a:extLst>
            </p:cNvPr>
            <p:cNvGraphicFramePr>
              <a:graphicFrameLocks/>
            </p:cNvGraphicFramePr>
            <p:nvPr/>
          </p:nvGraphicFramePr>
          <p:xfrm>
            <a:off x="3832" y="1861"/>
            <a:ext cx="152" cy="263"/>
          </p:xfrm>
          <a:graphic>
            <a:graphicData uri="http://schemas.openxmlformats.org/presentationml/2006/ole">
              <mc:AlternateContent xmlns:mc="http://schemas.openxmlformats.org/markup-compatibility/2006">
                <mc:Choice xmlns:v="urn:schemas-microsoft-com:vml" Requires="v">
                  <p:oleObj spid="_x0000_s141585" name="Equation" r:id="rId11" imgW="241200" imgH="419040" progId="Equation.3">
                    <p:embed/>
                  </p:oleObj>
                </mc:Choice>
                <mc:Fallback>
                  <p:oleObj name="Equation" r:id="rId11" imgW="241200" imgH="419040"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2" y="1861"/>
                          <a:ext cx="15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41" name="Line 29">
            <a:extLst>
              <a:ext uri="{FF2B5EF4-FFF2-40B4-BE49-F238E27FC236}">
                <a16:creationId xmlns:a16="http://schemas.microsoft.com/office/drawing/2014/main" id="{D8027B6F-6612-4209-9071-A2EA492CAB4F}"/>
              </a:ext>
            </a:extLst>
          </p:cNvPr>
          <p:cNvSpPr>
            <a:spLocks noChangeShapeType="1"/>
          </p:cNvSpPr>
          <p:nvPr/>
        </p:nvSpPr>
        <p:spPr bwMode="auto">
          <a:xfrm>
            <a:off x="7113588" y="525463"/>
            <a:ext cx="0" cy="297180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1342" name="Group 30">
            <a:extLst>
              <a:ext uri="{FF2B5EF4-FFF2-40B4-BE49-F238E27FC236}">
                <a16:creationId xmlns:a16="http://schemas.microsoft.com/office/drawing/2014/main" id="{813506F8-240A-46DD-9C58-09C31FA5B2AF}"/>
              </a:ext>
            </a:extLst>
          </p:cNvPr>
          <p:cNvGrpSpPr>
            <a:grpSpLocks/>
          </p:cNvGrpSpPr>
          <p:nvPr/>
        </p:nvGrpSpPr>
        <p:grpSpPr bwMode="auto">
          <a:xfrm>
            <a:off x="6529388" y="333375"/>
            <a:ext cx="587375" cy="952500"/>
            <a:chOff x="4056" y="312"/>
            <a:chExt cx="370" cy="600"/>
          </a:xfrm>
        </p:grpSpPr>
        <p:sp>
          <p:nvSpPr>
            <p:cNvPr id="141343" name="Line 31">
              <a:extLst>
                <a:ext uri="{FF2B5EF4-FFF2-40B4-BE49-F238E27FC236}">
                  <a16:creationId xmlns:a16="http://schemas.microsoft.com/office/drawing/2014/main" id="{460F62BD-8C2E-4324-82D3-FB9CD0BE3C2B}"/>
                </a:ext>
              </a:extLst>
            </p:cNvPr>
            <p:cNvSpPr>
              <a:spLocks noChangeShapeType="1"/>
            </p:cNvSpPr>
            <p:nvPr/>
          </p:nvSpPr>
          <p:spPr bwMode="auto">
            <a:xfrm>
              <a:off x="4426" y="384"/>
              <a:ext cx="0" cy="528"/>
            </a:xfrm>
            <a:prstGeom prst="line">
              <a:avLst/>
            </a:prstGeom>
            <a:noFill/>
            <a:ln w="28575">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44" name="Object 32">
              <a:extLst>
                <a:ext uri="{FF2B5EF4-FFF2-40B4-BE49-F238E27FC236}">
                  <a16:creationId xmlns:a16="http://schemas.microsoft.com/office/drawing/2014/main" id="{6CB39AE0-D6E9-420C-A7D4-6795FDD6512F}"/>
                </a:ext>
              </a:extLst>
            </p:cNvPr>
            <p:cNvGraphicFramePr>
              <a:graphicFrameLocks noChangeAspect="1"/>
            </p:cNvGraphicFramePr>
            <p:nvPr/>
          </p:nvGraphicFramePr>
          <p:xfrm>
            <a:off x="4056" y="312"/>
            <a:ext cx="336" cy="271"/>
          </p:xfrm>
          <a:graphic>
            <a:graphicData uri="http://schemas.openxmlformats.org/presentationml/2006/ole">
              <mc:AlternateContent xmlns:mc="http://schemas.openxmlformats.org/markup-compatibility/2006">
                <mc:Choice xmlns:v="urn:schemas-microsoft-com:vml" Requires="v">
                  <p:oleObj spid="_x0000_s141586" name="Equation" r:id="rId13" imgW="533160" imgH="431640" progId="Equation.3">
                    <p:embed/>
                  </p:oleObj>
                </mc:Choice>
                <mc:Fallback>
                  <p:oleObj name="Equation" r:id="rId13" imgW="533160" imgH="43164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6" y="312"/>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5" name="Group 33">
            <a:extLst>
              <a:ext uri="{FF2B5EF4-FFF2-40B4-BE49-F238E27FC236}">
                <a16:creationId xmlns:a16="http://schemas.microsoft.com/office/drawing/2014/main" id="{2EA22181-0AF1-42CD-BD9C-3D8A9808EF40}"/>
              </a:ext>
            </a:extLst>
          </p:cNvPr>
          <p:cNvGrpSpPr>
            <a:grpSpLocks/>
          </p:cNvGrpSpPr>
          <p:nvPr/>
        </p:nvGrpSpPr>
        <p:grpSpPr bwMode="auto">
          <a:xfrm>
            <a:off x="6524625" y="2581275"/>
            <a:ext cx="590550" cy="1128713"/>
            <a:chOff x="4056" y="1728"/>
            <a:chExt cx="372" cy="711"/>
          </a:xfrm>
        </p:grpSpPr>
        <p:sp>
          <p:nvSpPr>
            <p:cNvPr id="141346" name="Line 34">
              <a:extLst>
                <a:ext uri="{FF2B5EF4-FFF2-40B4-BE49-F238E27FC236}">
                  <a16:creationId xmlns:a16="http://schemas.microsoft.com/office/drawing/2014/main" id="{E226AFD7-C7D8-4DE3-8D3D-C9943CC983B4}"/>
                </a:ext>
              </a:extLst>
            </p:cNvPr>
            <p:cNvSpPr>
              <a:spLocks noChangeShapeType="1"/>
            </p:cNvSpPr>
            <p:nvPr/>
          </p:nvSpPr>
          <p:spPr bwMode="auto">
            <a:xfrm>
              <a:off x="4428" y="1728"/>
              <a:ext cx="0" cy="576"/>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47" name="Object 35">
              <a:extLst>
                <a:ext uri="{FF2B5EF4-FFF2-40B4-BE49-F238E27FC236}">
                  <a16:creationId xmlns:a16="http://schemas.microsoft.com/office/drawing/2014/main" id="{48F83FB7-9486-4971-8F4C-5B5619E3891E}"/>
                </a:ext>
              </a:extLst>
            </p:cNvPr>
            <p:cNvGraphicFramePr>
              <a:graphicFrameLocks noChangeAspect="1"/>
            </p:cNvGraphicFramePr>
            <p:nvPr/>
          </p:nvGraphicFramePr>
          <p:xfrm>
            <a:off x="4056" y="2160"/>
            <a:ext cx="336" cy="279"/>
          </p:xfrm>
          <a:graphic>
            <a:graphicData uri="http://schemas.openxmlformats.org/presentationml/2006/ole">
              <mc:AlternateContent xmlns:mc="http://schemas.openxmlformats.org/markup-compatibility/2006">
                <mc:Choice xmlns:v="urn:schemas-microsoft-com:vml" Requires="v">
                  <p:oleObj spid="_x0000_s141587" name="Equation" r:id="rId15" imgW="533160" imgH="444240" progId="Equation.3">
                    <p:embed/>
                  </p:oleObj>
                </mc:Choice>
                <mc:Fallback>
                  <p:oleObj name="Equation" r:id="rId15" imgW="533160" imgH="444240"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 y="2160"/>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8" name="Group 36">
            <a:extLst>
              <a:ext uri="{FF2B5EF4-FFF2-40B4-BE49-F238E27FC236}">
                <a16:creationId xmlns:a16="http://schemas.microsoft.com/office/drawing/2014/main" id="{214D3142-81AB-446B-A2A8-90DF719B0B31}"/>
              </a:ext>
            </a:extLst>
          </p:cNvPr>
          <p:cNvGrpSpPr>
            <a:grpSpLocks/>
          </p:cNvGrpSpPr>
          <p:nvPr/>
        </p:nvGrpSpPr>
        <p:grpSpPr bwMode="auto">
          <a:xfrm>
            <a:off x="6105525" y="841375"/>
            <a:ext cx="1728788" cy="2349500"/>
            <a:chOff x="3807" y="1160"/>
            <a:chExt cx="1089" cy="1480"/>
          </a:xfrm>
        </p:grpSpPr>
        <p:grpSp>
          <p:nvGrpSpPr>
            <p:cNvPr id="141349" name="Group 37">
              <a:extLst>
                <a:ext uri="{FF2B5EF4-FFF2-40B4-BE49-F238E27FC236}">
                  <a16:creationId xmlns:a16="http://schemas.microsoft.com/office/drawing/2014/main" id="{79128131-962E-42BF-B5BC-B82596070B6D}"/>
                </a:ext>
              </a:extLst>
            </p:cNvPr>
            <p:cNvGrpSpPr>
              <a:grpSpLocks/>
            </p:cNvGrpSpPr>
            <p:nvPr/>
          </p:nvGrpSpPr>
          <p:grpSpPr bwMode="auto">
            <a:xfrm>
              <a:off x="3807" y="1160"/>
              <a:ext cx="1089" cy="1480"/>
              <a:chOff x="3807" y="1160"/>
              <a:chExt cx="1089" cy="1480"/>
            </a:xfrm>
          </p:grpSpPr>
          <p:sp>
            <p:nvSpPr>
              <p:cNvPr id="141350" name="AutoShape 38">
                <a:extLst>
                  <a:ext uri="{FF2B5EF4-FFF2-40B4-BE49-F238E27FC236}">
                    <a16:creationId xmlns:a16="http://schemas.microsoft.com/office/drawing/2014/main" id="{08427A2F-626F-4119-8199-CDF27938E3B7}"/>
                  </a:ext>
                </a:extLst>
              </p:cNvPr>
              <p:cNvSpPr>
                <a:spLocks noChangeArrowheads="1"/>
              </p:cNvSpPr>
              <p:nvPr/>
            </p:nvSpPr>
            <p:spPr bwMode="auto">
              <a:xfrm rot="5400000" flipH="1">
                <a:off x="3893" y="1635"/>
                <a:ext cx="1099" cy="433"/>
              </a:xfrm>
              <a:prstGeom prst="parallelogram">
                <a:avLst>
                  <a:gd name="adj" fmla="val 63453"/>
                </a:avLst>
              </a:prstGeom>
              <a:noFill/>
              <a:ln w="76200">
                <a:pattFill prst="dkDnDiag">
                  <a:fgClr>
                    <a:srgbClr val="FF66FF"/>
                  </a:fgClr>
                  <a:bgClr>
                    <a:srgbClr val="FFFFFF"/>
                  </a:bgClr>
                </a:patt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1351" name="Object 39">
                <a:extLst>
                  <a:ext uri="{FF2B5EF4-FFF2-40B4-BE49-F238E27FC236}">
                    <a16:creationId xmlns:a16="http://schemas.microsoft.com/office/drawing/2014/main" id="{A2A53547-FCBA-4A78-9E0D-E78EB22EC8D8}"/>
                  </a:ext>
                </a:extLst>
              </p:cNvPr>
              <p:cNvGraphicFramePr>
                <a:graphicFrameLocks/>
              </p:cNvGraphicFramePr>
              <p:nvPr/>
            </p:nvGraphicFramePr>
            <p:xfrm>
              <a:off x="4697" y="1160"/>
              <a:ext cx="199" cy="184"/>
            </p:xfrm>
            <a:graphic>
              <a:graphicData uri="http://schemas.openxmlformats.org/presentationml/2006/ole">
                <mc:AlternateContent xmlns:mc="http://schemas.openxmlformats.org/markup-compatibility/2006">
                  <mc:Choice xmlns:v="urn:schemas-microsoft-com:vml" Requires="v">
                    <p:oleObj spid="_x0000_s141588" name="Equation" r:id="rId17" imgW="317160" imgH="291960" progId="Equation.3">
                      <p:embed/>
                    </p:oleObj>
                  </mc:Choice>
                  <mc:Fallback>
                    <p:oleObj name="Equation" r:id="rId17" imgW="317160" imgH="291960" progId="Equation.3">
                      <p:embed/>
                      <p:pic>
                        <p:nvPicPr>
                          <p:cNvPr id="0" name="Object 3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97" y="1160"/>
                            <a:ext cx="1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2" name="Object 40">
                <a:extLst>
                  <a:ext uri="{FF2B5EF4-FFF2-40B4-BE49-F238E27FC236}">
                    <a16:creationId xmlns:a16="http://schemas.microsoft.com/office/drawing/2014/main" id="{24D9DBCD-21DF-4137-9010-A0032B829C2D}"/>
                  </a:ext>
                </a:extLst>
              </p:cNvPr>
              <p:cNvGraphicFramePr>
                <a:graphicFrameLocks/>
              </p:cNvGraphicFramePr>
              <p:nvPr/>
            </p:nvGraphicFramePr>
            <p:xfrm>
              <a:off x="4623" y="2177"/>
              <a:ext cx="177" cy="199"/>
            </p:xfrm>
            <a:graphic>
              <a:graphicData uri="http://schemas.openxmlformats.org/presentationml/2006/ole">
                <mc:AlternateContent xmlns:mc="http://schemas.openxmlformats.org/markup-compatibility/2006">
                  <mc:Choice xmlns:v="urn:schemas-microsoft-com:vml" Requires="v">
                    <p:oleObj spid="_x0000_s141589" name="Equation" r:id="rId19" imgW="279360" imgH="317160" progId="Equation.3">
                      <p:embed/>
                    </p:oleObj>
                  </mc:Choice>
                  <mc:Fallback>
                    <p:oleObj name="Equation" r:id="rId19" imgW="279360" imgH="317160" progId="Equation.3">
                      <p:embed/>
                      <p:pic>
                        <p:nvPicPr>
                          <p:cNvPr id="0" name="Object 4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3" y="2177"/>
                            <a:ext cx="177"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3" name="Object 41">
                <a:extLst>
                  <a:ext uri="{FF2B5EF4-FFF2-40B4-BE49-F238E27FC236}">
                    <a16:creationId xmlns:a16="http://schemas.microsoft.com/office/drawing/2014/main" id="{9426022E-5132-48C0-974B-1847FAD5A9BF}"/>
                  </a:ext>
                </a:extLst>
              </p:cNvPr>
              <p:cNvGraphicFramePr>
                <a:graphicFrameLocks/>
              </p:cNvGraphicFramePr>
              <p:nvPr/>
            </p:nvGraphicFramePr>
            <p:xfrm>
              <a:off x="4047" y="2456"/>
              <a:ext cx="177" cy="184"/>
            </p:xfrm>
            <a:graphic>
              <a:graphicData uri="http://schemas.openxmlformats.org/presentationml/2006/ole">
                <mc:AlternateContent xmlns:mc="http://schemas.openxmlformats.org/markup-compatibility/2006">
                  <mc:Choice xmlns:v="urn:schemas-microsoft-com:vml" Requires="v">
                    <p:oleObj spid="_x0000_s141590" name="Equation" r:id="rId21" imgW="279360" imgH="291960" progId="Equation.3">
                      <p:embed/>
                    </p:oleObj>
                  </mc:Choice>
                  <mc:Fallback>
                    <p:oleObj name="Equation" r:id="rId21" imgW="279360" imgH="291960" progId="Equation.3">
                      <p:embed/>
                      <p:pic>
                        <p:nvPicPr>
                          <p:cNvPr id="0" name="Object 4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7" y="245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54" name="Object 42">
                <a:extLst>
                  <a:ext uri="{FF2B5EF4-FFF2-40B4-BE49-F238E27FC236}">
                    <a16:creationId xmlns:a16="http://schemas.microsoft.com/office/drawing/2014/main" id="{55CDE3FE-A6BB-4D5A-B62D-D5CE631156EA}"/>
                  </a:ext>
                </a:extLst>
              </p:cNvPr>
              <p:cNvGraphicFramePr>
                <a:graphicFrameLocks/>
              </p:cNvGraphicFramePr>
              <p:nvPr/>
            </p:nvGraphicFramePr>
            <p:xfrm>
              <a:off x="3807" y="1391"/>
              <a:ext cx="177" cy="193"/>
            </p:xfrm>
            <a:graphic>
              <a:graphicData uri="http://schemas.openxmlformats.org/presentationml/2006/ole">
                <mc:AlternateContent xmlns:mc="http://schemas.openxmlformats.org/markup-compatibility/2006">
                  <mc:Choice xmlns:v="urn:schemas-microsoft-com:vml" Requires="v">
                    <p:oleObj spid="_x0000_s141591" name="Equation" r:id="rId23" imgW="279360" imgH="304560" progId="Equation.3">
                      <p:embed/>
                    </p:oleObj>
                  </mc:Choice>
                  <mc:Fallback>
                    <p:oleObj name="Equation" r:id="rId23" imgW="279360" imgH="304560" progId="Equation.3">
                      <p:embed/>
                      <p:pic>
                        <p:nvPicPr>
                          <p:cNvPr id="0" name="Object 4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 y="1391"/>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5" name="Line 43">
                <a:extLst>
                  <a:ext uri="{FF2B5EF4-FFF2-40B4-BE49-F238E27FC236}">
                    <a16:creationId xmlns:a16="http://schemas.microsoft.com/office/drawing/2014/main" id="{DEF56C6A-FDB0-45C9-9D0F-5FEBF2706A57}"/>
                  </a:ext>
                </a:extLst>
              </p:cNvPr>
              <p:cNvSpPr>
                <a:spLocks noChangeShapeType="1"/>
              </p:cNvSpPr>
              <p:nvPr/>
            </p:nvSpPr>
            <p:spPr bwMode="auto">
              <a:xfrm>
                <a:off x="4226" y="1681"/>
                <a:ext cx="0" cy="40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41356" name="Object 44">
              <a:extLst>
                <a:ext uri="{FF2B5EF4-FFF2-40B4-BE49-F238E27FC236}">
                  <a16:creationId xmlns:a16="http://schemas.microsoft.com/office/drawing/2014/main" id="{8CA2D838-B311-4CE8-A3BD-9E978185300F}"/>
                </a:ext>
              </a:extLst>
            </p:cNvPr>
            <p:cNvGraphicFramePr>
              <a:graphicFrameLocks/>
            </p:cNvGraphicFramePr>
            <p:nvPr/>
          </p:nvGraphicFramePr>
          <p:xfrm>
            <a:off x="4253" y="1697"/>
            <a:ext cx="127" cy="184"/>
          </p:xfrm>
          <a:graphic>
            <a:graphicData uri="http://schemas.openxmlformats.org/presentationml/2006/ole">
              <mc:AlternateContent xmlns:mc="http://schemas.openxmlformats.org/markup-compatibility/2006">
                <mc:Choice xmlns:v="urn:schemas-microsoft-com:vml" Requires="v">
                  <p:oleObj spid="_x0000_s141592" name="Equation" r:id="rId25" imgW="203040" imgH="291960" progId="Equation.3">
                    <p:embed/>
                  </p:oleObj>
                </mc:Choice>
                <mc:Fallback>
                  <p:oleObj name="Equation" r:id="rId25" imgW="203040" imgH="291960" progId="Equation.3">
                    <p:embed/>
                    <p:pic>
                      <p:nvPicPr>
                        <p:cNvPr id="0" name="Object 4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3" y="1697"/>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57" name="Arc 45">
            <a:extLst>
              <a:ext uri="{FF2B5EF4-FFF2-40B4-BE49-F238E27FC236}">
                <a16:creationId xmlns:a16="http://schemas.microsoft.com/office/drawing/2014/main" id="{D5E28C83-E957-4F2D-A994-0C9484D104D5}"/>
              </a:ext>
            </a:extLst>
          </p:cNvPr>
          <p:cNvSpPr>
            <a:spLocks/>
          </p:cNvSpPr>
          <p:nvPr/>
        </p:nvSpPr>
        <p:spPr bwMode="auto">
          <a:xfrm rot="3187807">
            <a:off x="7614444" y="1977232"/>
            <a:ext cx="171450" cy="227012"/>
          </a:xfrm>
          <a:custGeom>
            <a:avLst/>
            <a:gdLst>
              <a:gd name="G0" fmla="+- 0 0 0"/>
              <a:gd name="G1" fmla="+- 21490 0 0"/>
              <a:gd name="G2" fmla="+- 21600 0 0"/>
              <a:gd name="T0" fmla="*/ 2175 w 20899"/>
              <a:gd name="T1" fmla="*/ 0 h 21490"/>
              <a:gd name="T2" fmla="*/ 20899 w 20899"/>
              <a:gd name="T3" fmla="*/ 16031 h 21490"/>
              <a:gd name="T4" fmla="*/ 0 w 20899"/>
              <a:gd name="T5" fmla="*/ 21490 h 21490"/>
            </a:gdLst>
            <a:ahLst/>
            <a:cxnLst>
              <a:cxn ang="0">
                <a:pos x="T0" y="T1"/>
              </a:cxn>
              <a:cxn ang="0">
                <a:pos x="T2" y="T3"/>
              </a:cxn>
              <a:cxn ang="0">
                <a:pos x="T4" y="T5"/>
              </a:cxn>
            </a:cxnLst>
            <a:rect l="0" t="0" r="r" b="b"/>
            <a:pathLst>
              <a:path w="20899" h="21490" fill="none" extrusionOk="0">
                <a:moveTo>
                  <a:pt x="2175" y="-1"/>
                </a:moveTo>
                <a:cubicBezTo>
                  <a:pt x="11152" y="908"/>
                  <a:pt x="18618" y="7301"/>
                  <a:pt x="20898" y="16031"/>
                </a:cubicBezTo>
              </a:path>
              <a:path w="20899" h="21490" stroke="0" extrusionOk="0">
                <a:moveTo>
                  <a:pt x="2175" y="-1"/>
                </a:moveTo>
                <a:cubicBezTo>
                  <a:pt x="11152" y="908"/>
                  <a:pt x="18618" y="7301"/>
                  <a:pt x="20898" y="16031"/>
                </a:cubicBezTo>
                <a:lnTo>
                  <a:pt x="0" y="2149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58" name="Object 46">
            <a:extLst>
              <a:ext uri="{FF2B5EF4-FFF2-40B4-BE49-F238E27FC236}">
                <a16:creationId xmlns:a16="http://schemas.microsoft.com/office/drawing/2014/main" id="{D5413227-6E11-4B95-9B2A-6B0ED1CBFA7B}"/>
              </a:ext>
            </a:extLst>
          </p:cNvPr>
          <p:cNvGraphicFramePr>
            <a:graphicFrameLocks/>
          </p:cNvGraphicFramePr>
          <p:nvPr/>
        </p:nvGraphicFramePr>
        <p:xfrm>
          <a:off x="827088" y="1431925"/>
          <a:ext cx="3073400" cy="430213"/>
        </p:xfrm>
        <a:graphic>
          <a:graphicData uri="http://schemas.openxmlformats.org/presentationml/2006/ole">
            <mc:AlternateContent xmlns:mc="http://schemas.openxmlformats.org/markup-compatibility/2006">
              <mc:Choice xmlns:v="urn:schemas-microsoft-com:vml" Requires="v">
                <p:oleObj spid="_x0000_s141593" name="Equation" r:id="rId27" imgW="3073320" imgH="431640" progId="Equation.3">
                  <p:embed/>
                </p:oleObj>
              </mc:Choice>
              <mc:Fallback>
                <p:oleObj name="Equation" r:id="rId27" imgW="3073320" imgH="431640" progId="Equation.3">
                  <p:embed/>
                  <p:pic>
                    <p:nvPicPr>
                      <p:cNvPr id="0" name="Object 4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7088" y="1431925"/>
                        <a:ext cx="30734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9" name="Rectangle 47">
            <a:extLst>
              <a:ext uri="{FF2B5EF4-FFF2-40B4-BE49-F238E27FC236}">
                <a16:creationId xmlns:a16="http://schemas.microsoft.com/office/drawing/2014/main" id="{591641AD-646A-4D5E-BB61-E1454995898A}"/>
              </a:ext>
            </a:extLst>
          </p:cNvPr>
          <p:cNvSpPr>
            <a:spLocks noChangeArrowheads="1"/>
          </p:cNvSpPr>
          <p:nvPr/>
        </p:nvSpPr>
        <p:spPr bwMode="auto">
          <a:xfrm>
            <a:off x="1328738" y="1935163"/>
            <a:ext cx="40354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（方向相反在同一直线上）</a:t>
            </a:r>
            <a:endParaRPr kumimoji="1" lang="zh-CN" altLang="en-US" sz="2000">
              <a:solidFill>
                <a:schemeClr val="bg1"/>
              </a:solidFill>
              <a:latin typeface="Times New Roman" panose="02020603050405020304" pitchFamily="18" charset="0"/>
              <a:ea typeface="楷体_GB2312" pitchFamily="49" charset="-122"/>
            </a:endParaRPr>
          </a:p>
        </p:txBody>
      </p:sp>
      <p:graphicFrame>
        <p:nvGraphicFramePr>
          <p:cNvPr id="141360" name="Object 48">
            <a:extLst>
              <a:ext uri="{FF2B5EF4-FFF2-40B4-BE49-F238E27FC236}">
                <a16:creationId xmlns:a16="http://schemas.microsoft.com/office/drawing/2014/main" id="{199BD775-0800-405E-A564-E988A4BA3341}"/>
              </a:ext>
            </a:extLst>
          </p:cNvPr>
          <p:cNvGraphicFramePr>
            <a:graphicFrameLocks/>
          </p:cNvGraphicFramePr>
          <p:nvPr/>
        </p:nvGraphicFramePr>
        <p:xfrm>
          <a:off x="755650" y="2420938"/>
          <a:ext cx="2363788" cy="430212"/>
        </p:xfrm>
        <a:graphic>
          <a:graphicData uri="http://schemas.openxmlformats.org/presentationml/2006/ole">
            <mc:AlternateContent xmlns:mc="http://schemas.openxmlformats.org/markup-compatibility/2006">
              <mc:Choice xmlns:v="urn:schemas-microsoft-com:vml" Requires="v">
                <p:oleObj spid="_x0000_s141594" name="Equation" r:id="rId29" imgW="2361960" imgH="431640" progId="Equation.3">
                  <p:embed/>
                </p:oleObj>
              </mc:Choice>
              <mc:Fallback>
                <p:oleObj name="Equation" r:id="rId29" imgW="2361960" imgH="43164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2420938"/>
                        <a:ext cx="23637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1" name="Object 49">
            <a:extLst>
              <a:ext uri="{FF2B5EF4-FFF2-40B4-BE49-F238E27FC236}">
                <a16:creationId xmlns:a16="http://schemas.microsoft.com/office/drawing/2014/main" id="{CEB8C1A5-C5A8-4066-BF10-B5AE27F20469}"/>
              </a:ext>
            </a:extLst>
          </p:cNvPr>
          <p:cNvGraphicFramePr>
            <a:graphicFrameLocks/>
          </p:cNvGraphicFramePr>
          <p:nvPr/>
        </p:nvGraphicFramePr>
        <p:xfrm>
          <a:off x="849313" y="3505200"/>
          <a:ext cx="1346200" cy="533400"/>
        </p:xfrm>
        <a:graphic>
          <a:graphicData uri="http://schemas.openxmlformats.org/presentationml/2006/ole">
            <mc:AlternateContent xmlns:mc="http://schemas.openxmlformats.org/markup-compatibility/2006">
              <mc:Choice xmlns:v="urn:schemas-microsoft-com:vml" Requires="v">
                <p:oleObj spid="_x0000_s141595" name="Equation" r:id="rId31" imgW="1346040" imgH="533160" progId="Equation.3">
                  <p:embed/>
                </p:oleObj>
              </mc:Choice>
              <mc:Fallback>
                <p:oleObj name="Equation" r:id="rId31" imgW="1346040" imgH="533160" progId="Equation.3">
                  <p:embed/>
                  <p:pic>
                    <p:nvPicPr>
                      <p:cNvPr id="0"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9313" y="3505200"/>
                        <a:ext cx="1346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2" name="Text Box 50">
            <a:extLst>
              <a:ext uri="{FF2B5EF4-FFF2-40B4-BE49-F238E27FC236}">
                <a16:creationId xmlns:a16="http://schemas.microsoft.com/office/drawing/2014/main" id="{84E205A6-FE38-413D-BA9A-966FA7CC1009}"/>
              </a:ext>
            </a:extLst>
          </p:cNvPr>
          <p:cNvSpPr txBox="1">
            <a:spLocks noChangeArrowheads="1"/>
          </p:cNvSpPr>
          <p:nvPr/>
        </p:nvSpPr>
        <p:spPr bwMode="auto">
          <a:xfrm>
            <a:off x="2794000" y="3536950"/>
            <a:ext cx="2354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（线圈无平动）</a:t>
            </a:r>
          </a:p>
        </p:txBody>
      </p:sp>
      <p:sp>
        <p:nvSpPr>
          <p:cNvPr id="141363" name="Text Box 51">
            <a:extLst>
              <a:ext uri="{FF2B5EF4-FFF2-40B4-BE49-F238E27FC236}">
                <a16:creationId xmlns:a16="http://schemas.microsoft.com/office/drawing/2014/main" id="{694F8EF5-8683-4F23-982C-E035FDE0E0B2}"/>
              </a:ext>
            </a:extLst>
          </p:cNvPr>
          <p:cNvSpPr txBox="1">
            <a:spLocks noChangeArrowheads="1"/>
          </p:cNvSpPr>
          <p:nvPr/>
        </p:nvSpPr>
        <p:spPr bwMode="auto">
          <a:xfrm>
            <a:off x="755650" y="4089400"/>
            <a:ext cx="3446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对中心的力矩为</a:t>
            </a:r>
          </a:p>
        </p:txBody>
      </p:sp>
      <p:graphicFrame>
        <p:nvGraphicFramePr>
          <p:cNvPr id="141364" name="Object 52">
            <a:extLst>
              <a:ext uri="{FF2B5EF4-FFF2-40B4-BE49-F238E27FC236}">
                <a16:creationId xmlns:a16="http://schemas.microsoft.com/office/drawing/2014/main" id="{62BA69FD-6D32-4C41-B766-82A96F395258}"/>
              </a:ext>
            </a:extLst>
          </p:cNvPr>
          <p:cNvGraphicFramePr>
            <a:graphicFrameLocks/>
          </p:cNvGraphicFramePr>
          <p:nvPr/>
        </p:nvGraphicFramePr>
        <p:xfrm>
          <a:off x="900113" y="4549775"/>
          <a:ext cx="4062412" cy="823913"/>
        </p:xfrm>
        <a:graphic>
          <a:graphicData uri="http://schemas.openxmlformats.org/presentationml/2006/ole">
            <mc:AlternateContent xmlns:mc="http://schemas.openxmlformats.org/markup-compatibility/2006">
              <mc:Choice xmlns:v="urn:schemas-microsoft-com:vml" Requires="v">
                <p:oleObj spid="_x0000_s141596" name="Equation" r:id="rId33" imgW="4063680" imgH="825480" progId="Equation.3">
                  <p:embed/>
                </p:oleObj>
              </mc:Choice>
              <mc:Fallback>
                <p:oleObj name="Equation" r:id="rId33" imgW="4063680" imgH="825480" progId="Equation.3">
                  <p:embed/>
                  <p:pic>
                    <p:nvPicPr>
                      <p:cNvPr id="0" name="Object 5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0113" y="4549775"/>
                        <a:ext cx="4062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5" name="Object 53">
            <a:extLst>
              <a:ext uri="{FF2B5EF4-FFF2-40B4-BE49-F238E27FC236}">
                <a16:creationId xmlns:a16="http://schemas.microsoft.com/office/drawing/2014/main" id="{F9A45563-8F59-4892-8AAE-87A1B92CD6A8}"/>
              </a:ext>
            </a:extLst>
          </p:cNvPr>
          <p:cNvGraphicFramePr>
            <a:graphicFrameLocks/>
          </p:cNvGraphicFramePr>
          <p:nvPr/>
        </p:nvGraphicFramePr>
        <p:xfrm>
          <a:off x="1258888" y="5500688"/>
          <a:ext cx="1789112" cy="417512"/>
        </p:xfrm>
        <a:graphic>
          <a:graphicData uri="http://schemas.openxmlformats.org/presentationml/2006/ole">
            <mc:AlternateContent xmlns:mc="http://schemas.openxmlformats.org/markup-compatibility/2006">
              <mc:Choice xmlns:v="urn:schemas-microsoft-com:vml" Requires="v">
                <p:oleObj spid="_x0000_s141597" name="Equation" r:id="rId35" imgW="1790640" imgH="419040" progId="Equation.3">
                  <p:embed/>
                </p:oleObj>
              </mc:Choice>
              <mc:Fallback>
                <p:oleObj name="Equation" r:id="rId35" imgW="1790640" imgH="419040" progId="Equation.3">
                  <p:embed/>
                  <p:pic>
                    <p:nvPicPr>
                      <p:cNvPr id="0" name="Object 53"/>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5500688"/>
                        <a:ext cx="17891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6" name="Text Box 54">
            <a:extLst>
              <a:ext uri="{FF2B5EF4-FFF2-40B4-BE49-F238E27FC236}">
                <a16:creationId xmlns:a16="http://schemas.microsoft.com/office/drawing/2014/main" id="{E8696A86-6581-4009-B8E9-9BF65AFCC31E}"/>
              </a:ext>
            </a:extLst>
          </p:cNvPr>
          <p:cNvSpPr txBox="1">
            <a:spLocks noChangeArrowheads="1"/>
          </p:cNvSpPr>
          <p:nvPr/>
        </p:nvSpPr>
        <p:spPr bwMode="auto">
          <a:xfrm>
            <a:off x="457200" y="930275"/>
            <a:ext cx="5486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在均匀磁场中的刚性矩形载流线圈</a:t>
            </a:r>
          </a:p>
        </p:txBody>
      </p:sp>
      <p:sp>
        <p:nvSpPr>
          <p:cNvPr id="141367" name="Rectangle 55">
            <a:extLst>
              <a:ext uri="{FF2B5EF4-FFF2-40B4-BE49-F238E27FC236}">
                <a16:creationId xmlns:a16="http://schemas.microsoft.com/office/drawing/2014/main" id="{C74D50A3-10A7-4D39-B972-1B213D04A568}"/>
              </a:ext>
            </a:extLst>
          </p:cNvPr>
          <p:cNvSpPr>
            <a:spLocks noChangeArrowheads="1"/>
          </p:cNvSpPr>
          <p:nvPr/>
        </p:nvSpPr>
        <p:spPr bwMode="auto">
          <a:xfrm>
            <a:off x="7758113" y="181927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FFFF00"/>
                </a:solidFill>
                <a:latin typeface="Times New Roman" panose="02020603050405020304" pitchFamily="18" charset="0"/>
                <a:sym typeface="Symbol" panose="05050102010706020507" pitchFamily="18" charset="2"/>
              </a:rPr>
              <a:t></a:t>
            </a:r>
          </a:p>
        </p:txBody>
      </p:sp>
      <p:grpSp>
        <p:nvGrpSpPr>
          <p:cNvPr id="141368" name="Group 56">
            <a:extLst>
              <a:ext uri="{FF2B5EF4-FFF2-40B4-BE49-F238E27FC236}">
                <a16:creationId xmlns:a16="http://schemas.microsoft.com/office/drawing/2014/main" id="{70F2211C-1CA0-49AE-B9B2-5E9ABE8C1E4E}"/>
              </a:ext>
            </a:extLst>
          </p:cNvPr>
          <p:cNvGrpSpPr>
            <a:grpSpLocks/>
          </p:cNvGrpSpPr>
          <p:nvPr/>
        </p:nvGrpSpPr>
        <p:grpSpPr bwMode="auto">
          <a:xfrm>
            <a:off x="7148513" y="1990725"/>
            <a:ext cx="1255712" cy="357188"/>
            <a:chOff x="4442" y="1873"/>
            <a:chExt cx="791" cy="225"/>
          </a:xfrm>
        </p:grpSpPr>
        <p:sp>
          <p:nvSpPr>
            <p:cNvPr id="141369" name="Line 57">
              <a:extLst>
                <a:ext uri="{FF2B5EF4-FFF2-40B4-BE49-F238E27FC236}">
                  <a16:creationId xmlns:a16="http://schemas.microsoft.com/office/drawing/2014/main" id="{D8ED931F-42B1-42BA-8F5A-2095DADA7B05}"/>
                </a:ext>
              </a:extLst>
            </p:cNvPr>
            <p:cNvSpPr>
              <a:spLocks noChangeShapeType="1"/>
            </p:cNvSpPr>
            <p:nvPr/>
          </p:nvSpPr>
          <p:spPr bwMode="auto">
            <a:xfrm>
              <a:off x="4442" y="1873"/>
              <a:ext cx="600" cy="211"/>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70" name="Object 58">
              <a:extLst>
                <a:ext uri="{FF2B5EF4-FFF2-40B4-BE49-F238E27FC236}">
                  <a16:creationId xmlns:a16="http://schemas.microsoft.com/office/drawing/2014/main" id="{2F055081-1ACF-43E7-BED6-6718C37B80E4}"/>
                </a:ext>
              </a:extLst>
            </p:cNvPr>
            <p:cNvGraphicFramePr>
              <a:graphicFrameLocks noChangeAspect="1"/>
            </p:cNvGraphicFramePr>
            <p:nvPr/>
          </p:nvGraphicFramePr>
          <p:xfrm>
            <a:off x="5088" y="1920"/>
            <a:ext cx="145" cy="178"/>
          </p:xfrm>
          <a:graphic>
            <a:graphicData uri="http://schemas.openxmlformats.org/presentationml/2006/ole">
              <mc:AlternateContent xmlns:mc="http://schemas.openxmlformats.org/markup-compatibility/2006">
                <mc:Choice xmlns:v="urn:schemas-microsoft-com:vml" Requires="v">
                  <p:oleObj spid="_x0000_s141598" name="Equation" r:id="rId37" imgW="228600" imgH="279360" progId="Equation.3">
                    <p:embed/>
                  </p:oleObj>
                </mc:Choice>
                <mc:Fallback>
                  <p:oleObj name="Equation" r:id="rId37" imgW="228600" imgH="279360" progId="Equation.3">
                    <p:embed/>
                    <p:pic>
                      <p:nvPicPr>
                        <p:cNvPr id="0" name="Object 5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88" y="1920"/>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1" name="Rectangle 59">
            <a:extLst>
              <a:ext uri="{FF2B5EF4-FFF2-40B4-BE49-F238E27FC236}">
                <a16:creationId xmlns:a16="http://schemas.microsoft.com/office/drawing/2014/main" id="{E41C4F6F-613A-4986-953C-ED7D7FDB295E}"/>
              </a:ext>
            </a:extLst>
          </p:cNvPr>
          <p:cNvSpPr>
            <a:spLocks noChangeArrowheads="1"/>
          </p:cNvSpPr>
          <p:nvPr/>
        </p:nvSpPr>
        <p:spPr bwMode="auto">
          <a:xfrm>
            <a:off x="1322388" y="2995613"/>
            <a:ext cx="4186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ea typeface="楷体_GB2312" pitchFamily="49" charset="-122"/>
              </a:rPr>
              <a:t>方向相反</a:t>
            </a:r>
            <a:r>
              <a:rPr kumimoji="1" lang="zh-CN" altLang="en-US" sz="2000" b="1">
                <a:solidFill>
                  <a:schemeClr val="bg1"/>
                </a:solidFill>
                <a:latin typeface="Times New Roman" panose="02020603050405020304" pitchFamily="18" charset="0"/>
                <a:ea typeface="楷体_GB2312" pitchFamily="49" charset="-122"/>
              </a:rPr>
              <a:t>不在一条直线上）</a:t>
            </a:r>
          </a:p>
        </p:txBody>
      </p:sp>
      <p:graphicFrame>
        <p:nvGraphicFramePr>
          <p:cNvPr id="141372" name="Object 60">
            <a:extLst>
              <a:ext uri="{FF2B5EF4-FFF2-40B4-BE49-F238E27FC236}">
                <a16:creationId xmlns:a16="http://schemas.microsoft.com/office/drawing/2014/main" id="{7B402C67-BBB2-45ED-8F11-14BFC3898C04}"/>
              </a:ext>
            </a:extLst>
          </p:cNvPr>
          <p:cNvGraphicFramePr>
            <a:graphicFrameLocks/>
          </p:cNvGraphicFramePr>
          <p:nvPr/>
        </p:nvGraphicFramePr>
        <p:xfrm>
          <a:off x="1463675" y="6054725"/>
          <a:ext cx="1917700" cy="433388"/>
        </p:xfrm>
        <a:graphic>
          <a:graphicData uri="http://schemas.openxmlformats.org/presentationml/2006/ole">
            <mc:AlternateContent xmlns:mc="http://schemas.openxmlformats.org/markup-compatibility/2006">
              <mc:Choice xmlns:v="urn:schemas-microsoft-com:vml" Requires="v">
                <p:oleObj spid="_x0000_s141599" name="Equation" r:id="rId39" imgW="1917360" imgH="431640" progId="Equation.3">
                  <p:embed/>
                </p:oleObj>
              </mc:Choice>
              <mc:Fallback>
                <p:oleObj name="Equation" r:id="rId39" imgW="1917360" imgH="431640" progId="Equation.3">
                  <p:embed/>
                  <p:pic>
                    <p:nvPicPr>
                      <p:cNvPr id="0" name="Object 60"/>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63675" y="6054725"/>
                        <a:ext cx="19177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3" name="Object 61">
            <a:extLst>
              <a:ext uri="{FF2B5EF4-FFF2-40B4-BE49-F238E27FC236}">
                <a16:creationId xmlns:a16="http://schemas.microsoft.com/office/drawing/2014/main" id="{FB5D02AC-6865-4A55-A52A-328E75652597}"/>
              </a:ext>
            </a:extLst>
          </p:cNvPr>
          <p:cNvGraphicFramePr>
            <a:graphicFrameLocks noChangeAspect="1"/>
          </p:cNvGraphicFramePr>
          <p:nvPr/>
        </p:nvGraphicFramePr>
        <p:xfrm>
          <a:off x="5762625" y="6026150"/>
          <a:ext cx="1693863" cy="444500"/>
        </p:xfrm>
        <a:graphic>
          <a:graphicData uri="http://schemas.openxmlformats.org/presentationml/2006/ole">
            <mc:AlternateContent xmlns:mc="http://schemas.openxmlformats.org/markup-compatibility/2006">
              <mc:Choice xmlns:v="urn:schemas-microsoft-com:vml" Requires="v">
                <p:oleObj spid="_x0000_s141600" name="Equation" r:id="rId41" imgW="1688760" imgH="444240" progId="Equation.3">
                  <p:embed/>
                </p:oleObj>
              </mc:Choice>
              <mc:Fallback>
                <p:oleObj name="Equation" r:id="rId41" imgW="1688760" imgH="444240" progId="Equation.3">
                  <p:embed/>
                  <p:pic>
                    <p:nvPicPr>
                      <p:cNvPr id="0" name="Object 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62625" y="6026150"/>
                        <a:ext cx="1693863" cy="4445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4" name="Object 62">
            <a:extLst>
              <a:ext uri="{FF2B5EF4-FFF2-40B4-BE49-F238E27FC236}">
                <a16:creationId xmlns:a16="http://schemas.microsoft.com/office/drawing/2014/main" id="{D7D2F91A-A67E-4D3B-AEE8-C4B2738E4401}"/>
              </a:ext>
            </a:extLst>
          </p:cNvPr>
          <p:cNvGraphicFramePr>
            <a:graphicFrameLocks/>
          </p:cNvGraphicFramePr>
          <p:nvPr/>
        </p:nvGraphicFramePr>
        <p:xfrm>
          <a:off x="3851275" y="6051550"/>
          <a:ext cx="1306513" cy="431800"/>
        </p:xfrm>
        <a:graphic>
          <a:graphicData uri="http://schemas.openxmlformats.org/presentationml/2006/ole">
            <mc:AlternateContent xmlns:mc="http://schemas.openxmlformats.org/markup-compatibility/2006">
              <mc:Choice xmlns:v="urn:schemas-microsoft-com:vml" Requires="v">
                <p:oleObj spid="_x0000_s141601" name="Equation" r:id="rId43" imgW="1307880" imgH="431640" progId="Equation.3">
                  <p:embed/>
                </p:oleObj>
              </mc:Choice>
              <mc:Fallback>
                <p:oleObj name="Equation" r:id="rId43" imgW="1307880" imgH="431640" progId="Equation.3">
                  <p:embed/>
                  <p:pic>
                    <p:nvPicPr>
                      <p:cNvPr id="0" name="Object 62"/>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51275" y="6051550"/>
                        <a:ext cx="1306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75" name="Text Box 63">
            <a:extLst>
              <a:ext uri="{FF2B5EF4-FFF2-40B4-BE49-F238E27FC236}">
                <a16:creationId xmlns:a16="http://schemas.microsoft.com/office/drawing/2014/main" id="{CE4CE34A-53C8-43A6-AC85-BC6099D61CD5}"/>
              </a:ext>
            </a:extLst>
          </p:cNvPr>
          <p:cNvSpPr txBox="1">
            <a:spLocks noChangeArrowheads="1"/>
          </p:cNvSpPr>
          <p:nvPr/>
        </p:nvSpPr>
        <p:spPr bwMode="auto">
          <a:xfrm>
            <a:off x="755650" y="60182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chemeClr val="bg1"/>
                </a:solidFill>
                <a:latin typeface="宋体" panose="02010600030101010101" pitchFamily="2" charset="-122"/>
              </a:rPr>
              <a:t>令</a:t>
            </a:r>
          </a:p>
        </p:txBody>
      </p:sp>
      <p:grpSp>
        <p:nvGrpSpPr>
          <p:cNvPr id="141376" name="Group 64">
            <a:extLst>
              <a:ext uri="{FF2B5EF4-FFF2-40B4-BE49-F238E27FC236}">
                <a16:creationId xmlns:a16="http://schemas.microsoft.com/office/drawing/2014/main" id="{765A1002-20C6-4D22-AF5E-5F9B18C914F3}"/>
              </a:ext>
            </a:extLst>
          </p:cNvPr>
          <p:cNvGrpSpPr>
            <a:grpSpLocks/>
          </p:cNvGrpSpPr>
          <p:nvPr/>
        </p:nvGrpSpPr>
        <p:grpSpPr bwMode="auto">
          <a:xfrm>
            <a:off x="5903913" y="4030663"/>
            <a:ext cx="2967037" cy="1600200"/>
            <a:chOff x="3656" y="2539"/>
            <a:chExt cx="1869" cy="1008"/>
          </a:xfrm>
        </p:grpSpPr>
        <p:sp>
          <p:nvSpPr>
            <p:cNvPr id="141377" name="Line 65">
              <a:extLst>
                <a:ext uri="{FF2B5EF4-FFF2-40B4-BE49-F238E27FC236}">
                  <a16:creationId xmlns:a16="http://schemas.microsoft.com/office/drawing/2014/main" id="{2897C234-C81B-47CE-909F-46DF3209B7CB}"/>
                </a:ext>
              </a:extLst>
            </p:cNvPr>
            <p:cNvSpPr>
              <a:spLocks noChangeShapeType="1"/>
            </p:cNvSpPr>
            <p:nvPr/>
          </p:nvSpPr>
          <p:spPr bwMode="auto">
            <a:xfrm>
              <a:off x="3744" y="253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78" name="Line 66">
              <a:extLst>
                <a:ext uri="{FF2B5EF4-FFF2-40B4-BE49-F238E27FC236}">
                  <a16:creationId xmlns:a16="http://schemas.microsoft.com/office/drawing/2014/main" id="{23DC8DC9-1853-489D-A78E-6A8533A746A5}"/>
                </a:ext>
              </a:extLst>
            </p:cNvPr>
            <p:cNvSpPr>
              <a:spLocks noChangeShapeType="1"/>
            </p:cNvSpPr>
            <p:nvPr/>
          </p:nvSpPr>
          <p:spPr bwMode="auto">
            <a:xfrm>
              <a:off x="3744" y="277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79" name="Line 67">
              <a:extLst>
                <a:ext uri="{FF2B5EF4-FFF2-40B4-BE49-F238E27FC236}">
                  <a16:creationId xmlns:a16="http://schemas.microsoft.com/office/drawing/2014/main" id="{8080BF44-A142-4BEF-8F54-6F310BC37E1B}"/>
                </a:ext>
              </a:extLst>
            </p:cNvPr>
            <p:cNvSpPr>
              <a:spLocks noChangeShapeType="1"/>
            </p:cNvSpPr>
            <p:nvPr/>
          </p:nvSpPr>
          <p:spPr bwMode="auto">
            <a:xfrm>
              <a:off x="3744" y="301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80" name="Line 68">
              <a:extLst>
                <a:ext uri="{FF2B5EF4-FFF2-40B4-BE49-F238E27FC236}">
                  <a16:creationId xmlns:a16="http://schemas.microsoft.com/office/drawing/2014/main" id="{59EB1860-9D46-450B-A412-D769AA0CA512}"/>
                </a:ext>
              </a:extLst>
            </p:cNvPr>
            <p:cNvSpPr>
              <a:spLocks noChangeShapeType="1"/>
            </p:cNvSpPr>
            <p:nvPr/>
          </p:nvSpPr>
          <p:spPr bwMode="auto">
            <a:xfrm>
              <a:off x="3744" y="330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81" name="Line 69">
              <a:extLst>
                <a:ext uri="{FF2B5EF4-FFF2-40B4-BE49-F238E27FC236}">
                  <a16:creationId xmlns:a16="http://schemas.microsoft.com/office/drawing/2014/main" id="{9E894249-A3DC-437E-B794-57E3F9F20418}"/>
                </a:ext>
              </a:extLst>
            </p:cNvPr>
            <p:cNvSpPr>
              <a:spLocks noChangeShapeType="1"/>
            </p:cNvSpPr>
            <p:nvPr/>
          </p:nvSpPr>
          <p:spPr bwMode="auto">
            <a:xfrm>
              <a:off x="3744" y="354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1382" name="Object 70">
              <a:extLst>
                <a:ext uri="{FF2B5EF4-FFF2-40B4-BE49-F238E27FC236}">
                  <a16:creationId xmlns:a16="http://schemas.microsoft.com/office/drawing/2014/main" id="{7A88445F-8782-4BE4-BF05-5B557B636467}"/>
                </a:ext>
              </a:extLst>
            </p:cNvPr>
            <p:cNvGraphicFramePr>
              <a:graphicFrameLocks noChangeAspect="1"/>
            </p:cNvGraphicFramePr>
            <p:nvPr/>
          </p:nvGraphicFramePr>
          <p:xfrm>
            <a:off x="5348" y="2922"/>
            <a:ext cx="177" cy="217"/>
          </p:xfrm>
          <a:graphic>
            <a:graphicData uri="http://schemas.openxmlformats.org/presentationml/2006/ole">
              <mc:AlternateContent xmlns:mc="http://schemas.openxmlformats.org/markup-compatibility/2006">
                <mc:Choice xmlns:v="urn:schemas-microsoft-com:vml" Requires="v">
                  <p:oleObj spid="_x0000_s141602" name="Equation" r:id="rId45" imgW="279360" imgH="342720" progId="Equation.3">
                    <p:embed/>
                  </p:oleObj>
                </mc:Choice>
                <mc:Fallback>
                  <p:oleObj name="Equation" r:id="rId45" imgW="279360" imgH="342720" progId="Equation.3">
                    <p:embed/>
                    <p:pic>
                      <p:nvPicPr>
                        <p:cNvPr id="0" name="Object 7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348" y="2922"/>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1383" name="Group 71">
              <a:extLst>
                <a:ext uri="{FF2B5EF4-FFF2-40B4-BE49-F238E27FC236}">
                  <a16:creationId xmlns:a16="http://schemas.microsoft.com/office/drawing/2014/main" id="{CB76DBE4-69D1-4271-BB6D-EA6A22C6280A}"/>
                </a:ext>
              </a:extLst>
            </p:cNvPr>
            <p:cNvGrpSpPr>
              <a:grpSpLocks/>
            </p:cNvGrpSpPr>
            <p:nvPr/>
          </p:nvGrpSpPr>
          <p:grpSpPr bwMode="auto">
            <a:xfrm>
              <a:off x="4716" y="2731"/>
              <a:ext cx="144" cy="144"/>
              <a:chOff x="3504" y="2832"/>
              <a:chExt cx="144" cy="144"/>
            </a:xfrm>
          </p:grpSpPr>
          <p:sp>
            <p:nvSpPr>
              <p:cNvPr id="141384" name="Oval 72">
                <a:extLst>
                  <a:ext uri="{FF2B5EF4-FFF2-40B4-BE49-F238E27FC236}">
                    <a16:creationId xmlns:a16="http://schemas.microsoft.com/office/drawing/2014/main" id="{E48270AB-584B-43D8-AEE7-EBB5C13BDF6D}"/>
                  </a:ext>
                </a:extLst>
              </p:cNvPr>
              <p:cNvSpPr>
                <a:spLocks noChangeArrowheads="1"/>
              </p:cNvSpPr>
              <p:nvPr/>
            </p:nvSpPr>
            <p:spPr bwMode="auto">
              <a:xfrm>
                <a:off x="3504" y="2832"/>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1385" name="Oval 73">
                <a:extLst>
                  <a:ext uri="{FF2B5EF4-FFF2-40B4-BE49-F238E27FC236}">
                    <a16:creationId xmlns:a16="http://schemas.microsoft.com/office/drawing/2014/main" id="{8AFE42D2-82D4-48F8-8640-CCE567E48516}"/>
                  </a:ext>
                </a:extLst>
              </p:cNvPr>
              <p:cNvSpPr>
                <a:spLocks noChangeArrowheads="1"/>
              </p:cNvSpPr>
              <p:nvPr/>
            </p:nvSpPr>
            <p:spPr bwMode="auto">
              <a:xfrm>
                <a:off x="3552" y="2880"/>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41386" name="Group 74">
              <a:extLst>
                <a:ext uri="{FF2B5EF4-FFF2-40B4-BE49-F238E27FC236}">
                  <a16:creationId xmlns:a16="http://schemas.microsoft.com/office/drawing/2014/main" id="{F72D516D-6E2F-4C5A-B226-0371E40E3DE4}"/>
                </a:ext>
              </a:extLst>
            </p:cNvPr>
            <p:cNvGrpSpPr>
              <a:grpSpLocks/>
            </p:cNvGrpSpPr>
            <p:nvPr/>
          </p:nvGrpSpPr>
          <p:grpSpPr bwMode="auto">
            <a:xfrm>
              <a:off x="4128" y="3019"/>
              <a:ext cx="214" cy="288"/>
              <a:chOff x="4128" y="3408"/>
              <a:chExt cx="214" cy="288"/>
            </a:xfrm>
          </p:grpSpPr>
          <p:sp>
            <p:nvSpPr>
              <p:cNvPr id="141387" name="Oval 75">
                <a:extLst>
                  <a:ext uri="{FF2B5EF4-FFF2-40B4-BE49-F238E27FC236}">
                    <a16:creationId xmlns:a16="http://schemas.microsoft.com/office/drawing/2014/main" id="{E6FE27D9-12DF-4B37-BB85-E8931BA703B6}"/>
                  </a:ext>
                </a:extLst>
              </p:cNvPr>
              <p:cNvSpPr>
                <a:spLocks noChangeArrowheads="1"/>
              </p:cNvSpPr>
              <p:nvPr/>
            </p:nvSpPr>
            <p:spPr bwMode="auto">
              <a:xfrm>
                <a:off x="4163" y="3480"/>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1388" name="Text Box 76">
                <a:extLst>
                  <a:ext uri="{FF2B5EF4-FFF2-40B4-BE49-F238E27FC236}">
                    <a16:creationId xmlns:a16="http://schemas.microsoft.com/office/drawing/2014/main" id="{8C57C542-12A7-4821-AAC3-186CA2719E3B}"/>
                  </a:ext>
                </a:extLst>
              </p:cNvPr>
              <p:cNvSpPr txBox="1">
                <a:spLocks noChangeArrowheads="1"/>
              </p:cNvSpPr>
              <p:nvPr/>
            </p:nvSpPr>
            <p:spPr bwMode="auto">
              <a:xfrm>
                <a:off x="4128" y="3408"/>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3300"/>
                    </a:solidFill>
                    <a:latin typeface="宋体" panose="02010600030101010101" pitchFamily="2" charset="-122"/>
                  </a:rPr>
                  <a:t>+</a:t>
                </a:r>
              </a:p>
            </p:txBody>
          </p:sp>
        </p:grpSp>
        <p:sp>
          <p:nvSpPr>
            <p:cNvPr id="141389" name="Line 77">
              <a:extLst>
                <a:ext uri="{FF2B5EF4-FFF2-40B4-BE49-F238E27FC236}">
                  <a16:creationId xmlns:a16="http://schemas.microsoft.com/office/drawing/2014/main" id="{50064712-4469-4F70-AE61-A8275317EFA3}"/>
                </a:ext>
              </a:extLst>
            </p:cNvPr>
            <p:cNvSpPr>
              <a:spLocks noChangeShapeType="1"/>
            </p:cNvSpPr>
            <p:nvPr/>
          </p:nvSpPr>
          <p:spPr bwMode="auto">
            <a:xfrm flipH="1">
              <a:off x="4209" y="2743"/>
              <a:ext cx="537" cy="354"/>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90" name="Line 78">
              <a:extLst>
                <a:ext uri="{FF2B5EF4-FFF2-40B4-BE49-F238E27FC236}">
                  <a16:creationId xmlns:a16="http://schemas.microsoft.com/office/drawing/2014/main" id="{D2891B0C-AD99-4441-A8F2-404ACA507F3F}"/>
                </a:ext>
              </a:extLst>
            </p:cNvPr>
            <p:cNvSpPr>
              <a:spLocks noChangeShapeType="1"/>
            </p:cNvSpPr>
            <p:nvPr/>
          </p:nvSpPr>
          <p:spPr bwMode="auto">
            <a:xfrm flipH="1">
              <a:off x="4272" y="2860"/>
              <a:ext cx="561" cy="366"/>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91" name="Line 79">
              <a:extLst>
                <a:ext uri="{FF2B5EF4-FFF2-40B4-BE49-F238E27FC236}">
                  <a16:creationId xmlns:a16="http://schemas.microsoft.com/office/drawing/2014/main" id="{0C61C63D-EF6A-46E3-9CEF-A6D67FC1960C}"/>
                </a:ext>
              </a:extLst>
            </p:cNvPr>
            <p:cNvSpPr>
              <a:spLocks noChangeShapeType="1"/>
            </p:cNvSpPr>
            <p:nvPr/>
          </p:nvSpPr>
          <p:spPr bwMode="auto">
            <a:xfrm>
              <a:off x="4596" y="3031"/>
              <a:ext cx="240" cy="3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92" name="Object 80">
              <a:extLst>
                <a:ext uri="{FF2B5EF4-FFF2-40B4-BE49-F238E27FC236}">
                  <a16:creationId xmlns:a16="http://schemas.microsoft.com/office/drawing/2014/main" id="{72D4DFF8-D16F-42DA-AF9F-6A7304CB3E17}"/>
                </a:ext>
              </a:extLst>
            </p:cNvPr>
            <p:cNvGraphicFramePr>
              <a:graphicFrameLocks noChangeAspect="1"/>
            </p:cNvGraphicFramePr>
            <p:nvPr/>
          </p:nvGraphicFramePr>
          <p:xfrm>
            <a:off x="4752" y="3355"/>
            <a:ext cx="145" cy="178"/>
          </p:xfrm>
          <a:graphic>
            <a:graphicData uri="http://schemas.openxmlformats.org/presentationml/2006/ole">
              <mc:AlternateContent xmlns:mc="http://schemas.openxmlformats.org/markup-compatibility/2006">
                <mc:Choice xmlns:v="urn:schemas-microsoft-com:vml" Requires="v">
                  <p:oleObj spid="_x0000_s141603" name="Equation" r:id="rId47" imgW="228600" imgH="279360" progId="Equation.3">
                    <p:embed/>
                  </p:oleObj>
                </mc:Choice>
                <mc:Fallback>
                  <p:oleObj name="Equation" r:id="rId47" imgW="228600" imgH="279360" progId="Equation.3">
                    <p:embed/>
                    <p:pic>
                      <p:nvPicPr>
                        <p:cNvPr id="0" name="Object 8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52" y="3355"/>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93" name="Rectangle 81">
              <a:extLst>
                <a:ext uri="{FF2B5EF4-FFF2-40B4-BE49-F238E27FC236}">
                  <a16:creationId xmlns:a16="http://schemas.microsoft.com/office/drawing/2014/main" id="{9892399D-71C3-4169-A9AA-E30A581A42FB}"/>
                </a:ext>
              </a:extLst>
            </p:cNvPr>
            <p:cNvSpPr>
              <a:spLocks noChangeArrowheads="1"/>
            </p:cNvSpPr>
            <p:nvPr/>
          </p:nvSpPr>
          <p:spPr bwMode="auto">
            <a:xfrm>
              <a:off x="4692" y="2935"/>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i="1">
                  <a:solidFill>
                    <a:srgbClr val="FF6600"/>
                  </a:solidFill>
                  <a:latin typeface="Times New Roman" panose="02020603050405020304" pitchFamily="18" charset="0"/>
                  <a:sym typeface="Symbol" panose="05050102010706020507" pitchFamily="18" charset="2"/>
                </a:rPr>
                <a:t></a:t>
              </a:r>
            </a:p>
          </p:txBody>
        </p:sp>
        <p:sp>
          <p:nvSpPr>
            <p:cNvPr id="141394" name="Text Box 82">
              <a:extLst>
                <a:ext uri="{FF2B5EF4-FFF2-40B4-BE49-F238E27FC236}">
                  <a16:creationId xmlns:a16="http://schemas.microsoft.com/office/drawing/2014/main" id="{6602CD38-B6D2-4FFA-9EAC-2DA0892C128E}"/>
                </a:ext>
              </a:extLst>
            </p:cNvPr>
            <p:cNvSpPr txBox="1">
              <a:spLocks noChangeArrowheads="1"/>
            </p:cNvSpPr>
            <p:nvPr/>
          </p:nvSpPr>
          <p:spPr bwMode="auto">
            <a:xfrm>
              <a:off x="3656" y="306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FFFF99"/>
                  </a:solidFill>
                  <a:latin typeface="Times New Roman" panose="02020603050405020304" pitchFamily="18" charset="0"/>
                </a:rPr>
                <a:t>A</a:t>
              </a:r>
              <a:r>
                <a:rPr kumimoji="1" lang="en-US" altLang="zh-CN" sz="2000" b="1">
                  <a:solidFill>
                    <a:srgbClr val="FFFF99"/>
                  </a:solidFill>
                  <a:latin typeface="Times New Roman" panose="02020603050405020304" pitchFamily="18" charset="0"/>
                </a:rPr>
                <a:t>(</a:t>
              </a:r>
              <a:r>
                <a:rPr kumimoji="1" lang="en-US" altLang="zh-CN" sz="2000" b="1" i="1">
                  <a:solidFill>
                    <a:srgbClr val="FFFF99"/>
                  </a:solidFill>
                  <a:latin typeface="Times New Roman" panose="02020603050405020304" pitchFamily="18" charset="0"/>
                </a:rPr>
                <a:t>B</a:t>
              </a:r>
              <a:r>
                <a:rPr kumimoji="1" lang="en-US" altLang="zh-CN" sz="2000" b="1">
                  <a:solidFill>
                    <a:srgbClr val="FFFF99"/>
                  </a:solidFill>
                  <a:latin typeface="Times New Roman" panose="02020603050405020304" pitchFamily="18" charset="0"/>
                </a:rPr>
                <a:t>)</a:t>
              </a:r>
            </a:p>
          </p:txBody>
        </p:sp>
        <p:sp>
          <p:nvSpPr>
            <p:cNvPr id="141395" name="Text Box 83">
              <a:extLst>
                <a:ext uri="{FF2B5EF4-FFF2-40B4-BE49-F238E27FC236}">
                  <a16:creationId xmlns:a16="http://schemas.microsoft.com/office/drawing/2014/main" id="{E674B08B-566E-4291-8A32-D38B4590B85B}"/>
                </a:ext>
              </a:extLst>
            </p:cNvPr>
            <p:cNvSpPr txBox="1">
              <a:spLocks noChangeArrowheads="1"/>
            </p:cNvSpPr>
            <p:nvPr/>
          </p:nvSpPr>
          <p:spPr bwMode="auto">
            <a:xfrm>
              <a:off x="4874" y="2546"/>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FFFF99"/>
                  </a:solidFill>
                  <a:latin typeface="Times New Roman" panose="02020603050405020304" pitchFamily="18" charset="0"/>
                </a:rPr>
                <a:t>D</a:t>
              </a:r>
              <a:r>
                <a:rPr kumimoji="1" lang="en-US" altLang="zh-CN" sz="2000" b="1">
                  <a:solidFill>
                    <a:srgbClr val="FFFF99"/>
                  </a:solidFill>
                  <a:latin typeface="Times New Roman" panose="02020603050405020304" pitchFamily="18" charset="0"/>
                </a:rPr>
                <a:t>(</a:t>
              </a:r>
              <a:r>
                <a:rPr kumimoji="1" lang="en-US" altLang="zh-CN" sz="2000" b="1" i="1">
                  <a:solidFill>
                    <a:srgbClr val="FFFF99"/>
                  </a:solidFill>
                  <a:latin typeface="Times New Roman" panose="02020603050405020304" pitchFamily="18" charset="0"/>
                </a:rPr>
                <a:t>C</a:t>
              </a:r>
              <a:r>
                <a:rPr kumimoji="1" lang="en-US" altLang="zh-CN" sz="2000" b="1">
                  <a:solidFill>
                    <a:srgbClr val="FFFF99"/>
                  </a:solidFill>
                  <a:latin typeface="Times New Roman" panose="02020603050405020304" pitchFamily="18" charset="0"/>
                </a:rPr>
                <a:t>)</a:t>
              </a:r>
            </a:p>
          </p:txBody>
        </p:sp>
        <p:sp>
          <p:nvSpPr>
            <p:cNvPr id="141396" name="Arc 84">
              <a:extLst>
                <a:ext uri="{FF2B5EF4-FFF2-40B4-BE49-F238E27FC236}">
                  <a16:creationId xmlns:a16="http://schemas.microsoft.com/office/drawing/2014/main" id="{05A1A94C-7ED2-4348-9DE0-3AA6008F8A78}"/>
                </a:ext>
              </a:extLst>
            </p:cNvPr>
            <p:cNvSpPr>
              <a:spLocks/>
            </p:cNvSpPr>
            <p:nvPr/>
          </p:nvSpPr>
          <p:spPr bwMode="auto">
            <a:xfrm rot="3187807">
              <a:off x="4622" y="3009"/>
              <a:ext cx="108" cy="140"/>
            </a:xfrm>
            <a:custGeom>
              <a:avLst/>
              <a:gdLst>
                <a:gd name="G0" fmla="+- 0 0 0"/>
                <a:gd name="G1" fmla="+- 20985 0 0"/>
                <a:gd name="G2" fmla="+- 21600 0 0"/>
                <a:gd name="T0" fmla="*/ 5119 w 20899"/>
                <a:gd name="T1" fmla="*/ 0 h 20985"/>
                <a:gd name="T2" fmla="*/ 20899 w 20899"/>
                <a:gd name="T3" fmla="*/ 15526 h 20985"/>
                <a:gd name="T4" fmla="*/ 0 w 20899"/>
                <a:gd name="T5" fmla="*/ 20985 h 20985"/>
              </a:gdLst>
              <a:ahLst/>
              <a:cxnLst>
                <a:cxn ang="0">
                  <a:pos x="T0" y="T1"/>
                </a:cxn>
                <a:cxn ang="0">
                  <a:pos x="T2" y="T3"/>
                </a:cxn>
                <a:cxn ang="0">
                  <a:pos x="T4" y="T5"/>
                </a:cxn>
              </a:cxnLst>
              <a:rect l="0" t="0" r="r" b="b"/>
              <a:pathLst>
                <a:path w="20899" h="20985" fill="none" extrusionOk="0">
                  <a:moveTo>
                    <a:pt x="5118" y="0"/>
                  </a:moveTo>
                  <a:cubicBezTo>
                    <a:pt x="12832" y="1881"/>
                    <a:pt x="18892" y="7843"/>
                    <a:pt x="20898" y="15526"/>
                  </a:cubicBezTo>
                </a:path>
                <a:path w="20899" h="20985" stroke="0" extrusionOk="0">
                  <a:moveTo>
                    <a:pt x="5118" y="0"/>
                  </a:moveTo>
                  <a:cubicBezTo>
                    <a:pt x="12832" y="1881"/>
                    <a:pt x="18892" y="7843"/>
                    <a:pt x="20898" y="15526"/>
                  </a:cubicBezTo>
                  <a:lnTo>
                    <a:pt x="0" y="20985"/>
                  </a:lnTo>
                  <a:close/>
                </a:path>
              </a:pathLst>
            </a:custGeom>
            <a:noFill/>
            <a:ln w="28575">
              <a:solidFill>
                <a:srgbClr val="FF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1320"/>
                                        </p:tgtEl>
                                        <p:attrNameLst>
                                          <p:attrName>style.visibility</p:attrName>
                                        </p:attrNameLst>
                                      </p:cBhvr>
                                      <p:to>
                                        <p:strVal val="visible"/>
                                      </p:to>
                                    </p:set>
                                    <p:animEffect transition="in" filter="wipe(left)">
                                      <p:cBhvr>
                                        <p:cTn id="7" dur="500"/>
                                        <p:tgtEl>
                                          <p:spTgt spid="1413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66"/>
                                        </p:tgtEl>
                                        <p:attrNameLst>
                                          <p:attrName>style.visibility</p:attrName>
                                        </p:attrNameLst>
                                      </p:cBhvr>
                                      <p:to>
                                        <p:strVal val="visible"/>
                                      </p:to>
                                    </p:set>
                                    <p:animEffect transition="in" filter="wipe(left)">
                                      <p:cBhvr>
                                        <p:cTn id="12" dur="500"/>
                                        <p:tgtEl>
                                          <p:spTgt spid="141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1321"/>
                                        </p:tgtEl>
                                        <p:attrNameLst>
                                          <p:attrName>style.visibility</p:attrName>
                                        </p:attrNameLst>
                                      </p:cBhvr>
                                      <p:to>
                                        <p:strVal val="visible"/>
                                      </p:to>
                                    </p:set>
                                    <p:animEffect transition="in" filter="wipe(left)">
                                      <p:cBhvr>
                                        <p:cTn id="17" dur="500"/>
                                        <p:tgtEl>
                                          <p:spTgt spid="141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41348"/>
                                        </p:tgtEl>
                                        <p:attrNameLst>
                                          <p:attrName>style.visibility</p:attrName>
                                        </p:attrNameLst>
                                      </p:cBhvr>
                                      <p:to>
                                        <p:strVal val="visible"/>
                                      </p:to>
                                    </p:set>
                                    <p:animEffect transition="in" filter="box(out)">
                                      <p:cBhvr>
                                        <p:cTn id="22" dur="500"/>
                                        <p:tgtEl>
                                          <p:spTgt spid="141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nodeType="clickEffect">
                                  <p:stCondLst>
                                    <p:cond delay="0"/>
                                  </p:stCondLst>
                                  <p:childTnLst>
                                    <p:set>
                                      <p:cBhvr>
                                        <p:cTn id="26" dur="1" fill="hold">
                                          <p:stCondLst>
                                            <p:cond delay="0"/>
                                          </p:stCondLst>
                                        </p:cTn>
                                        <p:tgtEl>
                                          <p:spTgt spid="141335"/>
                                        </p:tgtEl>
                                        <p:attrNameLst>
                                          <p:attrName>style.visibility</p:attrName>
                                        </p:attrNameLst>
                                      </p:cBhvr>
                                      <p:to>
                                        <p:strVal val="visible"/>
                                      </p:to>
                                    </p:set>
                                    <p:animEffect transition="in" filter="barn(outHorizontal)">
                                      <p:cBhvr>
                                        <p:cTn id="27" dur="500"/>
                                        <p:tgtEl>
                                          <p:spTgt spid="141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141331"/>
                                        </p:tgtEl>
                                        <p:attrNameLst>
                                          <p:attrName>style.visibility</p:attrName>
                                        </p:attrNameLst>
                                      </p:cBhvr>
                                      <p:to>
                                        <p:strVal val="visible"/>
                                      </p:to>
                                    </p:set>
                                    <p:animEffect transition="in" filter="barn(outVertical)">
                                      <p:cBhvr>
                                        <p:cTn id="32" dur="500"/>
                                        <p:tgtEl>
                                          <p:spTgt spid="1413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1341"/>
                                        </p:tgtEl>
                                        <p:attrNameLst>
                                          <p:attrName>style.visibility</p:attrName>
                                        </p:attrNameLst>
                                      </p:cBhvr>
                                      <p:to>
                                        <p:strVal val="visible"/>
                                      </p:to>
                                    </p:set>
                                    <p:animEffect transition="in" filter="wipe(left)">
                                      <p:cBhvr>
                                        <p:cTn id="37" dur="500"/>
                                        <p:tgtEl>
                                          <p:spTgt spid="1413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1368"/>
                                        </p:tgtEl>
                                        <p:attrNameLst>
                                          <p:attrName>style.visibility</p:attrName>
                                        </p:attrNameLst>
                                      </p:cBhvr>
                                      <p:to>
                                        <p:strVal val="visible"/>
                                      </p:to>
                                    </p:set>
                                    <p:animEffect transition="in" filter="wipe(left)">
                                      <p:cBhvr>
                                        <p:cTn id="42" dur="500"/>
                                        <p:tgtEl>
                                          <p:spTgt spid="1413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4135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14136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41358"/>
                                        </p:tgtEl>
                                        <p:attrNameLst>
                                          <p:attrName>style.visibility</p:attrName>
                                        </p:attrNameLst>
                                      </p:cBhvr>
                                      <p:to>
                                        <p:strVal val="visible"/>
                                      </p:to>
                                    </p:set>
                                    <p:animEffect transition="in" filter="wipe(left)">
                                      <p:cBhvr>
                                        <p:cTn id="54" dur="500"/>
                                        <p:tgtEl>
                                          <p:spTgt spid="14135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141342"/>
                                        </p:tgtEl>
                                        <p:attrNameLst>
                                          <p:attrName>style.visibility</p:attrName>
                                        </p:attrNameLst>
                                      </p:cBhvr>
                                      <p:to>
                                        <p:strVal val="visible"/>
                                      </p:to>
                                    </p:set>
                                    <p:animEffect transition="in" filter="wipe(down)">
                                      <p:cBhvr>
                                        <p:cTn id="59" dur="500"/>
                                        <p:tgtEl>
                                          <p:spTgt spid="14134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141345"/>
                                        </p:tgtEl>
                                        <p:attrNameLst>
                                          <p:attrName>style.visibility</p:attrName>
                                        </p:attrNameLst>
                                      </p:cBhvr>
                                      <p:to>
                                        <p:strVal val="visible"/>
                                      </p:to>
                                    </p:set>
                                    <p:animEffect transition="in" filter="wipe(up)">
                                      <p:cBhvr>
                                        <p:cTn id="64" dur="500"/>
                                        <p:tgtEl>
                                          <p:spTgt spid="14134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1359"/>
                                        </p:tgtEl>
                                        <p:attrNameLst>
                                          <p:attrName>style.visibility</p:attrName>
                                        </p:attrNameLst>
                                      </p:cBhvr>
                                      <p:to>
                                        <p:strVal val="visible"/>
                                      </p:to>
                                    </p:set>
                                    <p:animEffect transition="in" filter="wipe(left)">
                                      <p:cBhvr>
                                        <p:cTn id="69" dur="500"/>
                                        <p:tgtEl>
                                          <p:spTgt spid="14135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41360"/>
                                        </p:tgtEl>
                                        <p:attrNameLst>
                                          <p:attrName>style.visibility</p:attrName>
                                        </p:attrNameLst>
                                      </p:cBhvr>
                                      <p:to>
                                        <p:strVal val="visible"/>
                                      </p:to>
                                    </p:set>
                                    <p:animEffect transition="in" filter="wipe(left)">
                                      <p:cBhvr>
                                        <p:cTn id="74" dur="500"/>
                                        <p:tgtEl>
                                          <p:spTgt spid="14136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41376"/>
                                        </p:tgtEl>
                                        <p:attrNameLst>
                                          <p:attrName>style.visibility</p:attrName>
                                        </p:attrNameLst>
                                      </p:cBhvr>
                                      <p:to>
                                        <p:strVal val="visible"/>
                                      </p:to>
                                    </p:set>
                                    <p:animEffect transition="in" filter="wipe(left)">
                                      <p:cBhvr>
                                        <p:cTn id="79" dur="500"/>
                                        <p:tgtEl>
                                          <p:spTgt spid="14137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41314"/>
                                        </p:tgtEl>
                                        <p:attrNameLst>
                                          <p:attrName>style.visibility</p:attrName>
                                        </p:attrNameLst>
                                      </p:cBhvr>
                                      <p:to>
                                        <p:strVal val="visible"/>
                                      </p:to>
                                    </p:set>
                                    <p:animEffect transition="in" filter="wipe(down)">
                                      <p:cBhvr>
                                        <p:cTn id="84" dur="500"/>
                                        <p:tgtEl>
                                          <p:spTgt spid="14131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141317"/>
                                        </p:tgtEl>
                                        <p:attrNameLst>
                                          <p:attrName>style.visibility</p:attrName>
                                        </p:attrNameLst>
                                      </p:cBhvr>
                                      <p:to>
                                        <p:strVal val="visible"/>
                                      </p:to>
                                    </p:set>
                                    <p:animEffect transition="in" filter="wipe(up)">
                                      <p:cBhvr>
                                        <p:cTn id="89" dur="500"/>
                                        <p:tgtEl>
                                          <p:spTgt spid="141317"/>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1371"/>
                                        </p:tgtEl>
                                        <p:attrNameLst>
                                          <p:attrName>style.visibility</p:attrName>
                                        </p:attrNameLst>
                                      </p:cBhvr>
                                      <p:to>
                                        <p:strVal val="visible"/>
                                      </p:to>
                                    </p:set>
                                    <p:animEffect transition="in" filter="wipe(left)">
                                      <p:cBhvr>
                                        <p:cTn id="94" dur="500"/>
                                        <p:tgtEl>
                                          <p:spTgt spid="14137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41361"/>
                                        </p:tgtEl>
                                        <p:attrNameLst>
                                          <p:attrName>style.visibility</p:attrName>
                                        </p:attrNameLst>
                                      </p:cBhvr>
                                      <p:to>
                                        <p:strVal val="visible"/>
                                      </p:to>
                                    </p:set>
                                    <p:animEffect transition="in" filter="wipe(left)">
                                      <p:cBhvr>
                                        <p:cTn id="99" dur="500"/>
                                        <p:tgtEl>
                                          <p:spTgt spid="14136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41362"/>
                                        </p:tgtEl>
                                        <p:attrNameLst>
                                          <p:attrName>style.visibility</p:attrName>
                                        </p:attrNameLst>
                                      </p:cBhvr>
                                      <p:to>
                                        <p:strVal val="visible"/>
                                      </p:to>
                                    </p:set>
                                    <p:animEffect transition="in" filter="wipe(left)">
                                      <p:cBhvr>
                                        <p:cTn id="104" dur="500"/>
                                        <p:tgtEl>
                                          <p:spTgt spid="14136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41363"/>
                                        </p:tgtEl>
                                        <p:attrNameLst>
                                          <p:attrName>style.visibility</p:attrName>
                                        </p:attrNameLst>
                                      </p:cBhvr>
                                      <p:to>
                                        <p:strVal val="visible"/>
                                      </p:to>
                                    </p:set>
                                    <p:animEffect transition="in" filter="wipe(left)">
                                      <p:cBhvr>
                                        <p:cTn id="109" dur="500"/>
                                        <p:tgtEl>
                                          <p:spTgt spid="14136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41364"/>
                                        </p:tgtEl>
                                        <p:attrNameLst>
                                          <p:attrName>style.visibility</p:attrName>
                                        </p:attrNameLst>
                                      </p:cBhvr>
                                      <p:to>
                                        <p:strVal val="visible"/>
                                      </p:to>
                                    </p:set>
                                    <p:animEffect transition="in" filter="wipe(left)">
                                      <p:cBhvr>
                                        <p:cTn id="114" dur="500"/>
                                        <p:tgtEl>
                                          <p:spTgt spid="141364"/>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41365"/>
                                        </p:tgtEl>
                                        <p:attrNameLst>
                                          <p:attrName>style.visibility</p:attrName>
                                        </p:attrNameLst>
                                      </p:cBhvr>
                                      <p:to>
                                        <p:strVal val="visible"/>
                                      </p:to>
                                    </p:set>
                                    <p:animEffect transition="in" filter="wipe(left)">
                                      <p:cBhvr>
                                        <p:cTn id="119" dur="500"/>
                                        <p:tgtEl>
                                          <p:spTgt spid="141365"/>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41375"/>
                                        </p:tgtEl>
                                        <p:attrNameLst>
                                          <p:attrName>style.visibility</p:attrName>
                                        </p:attrNameLst>
                                      </p:cBhvr>
                                      <p:to>
                                        <p:strVal val="visible"/>
                                      </p:to>
                                    </p:set>
                                    <p:animEffect transition="in" filter="wipe(left)">
                                      <p:cBhvr>
                                        <p:cTn id="124" dur="500"/>
                                        <p:tgtEl>
                                          <p:spTgt spid="14137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41372"/>
                                        </p:tgtEl>
                                        <p:attrNameLst>
                                          <p:attrName>style.visibility</p:attrName>
                                        </p:attrNameLst>
                                      </p:cBhvr>
                                      <p:to>
                                        <p:strVal val="visible"/>
                                      </p:to>
                                    </p:set>
                                    <p:animEffect transition="in" filter="wipe(left)">
                                      <p:cBhvr>
                                        <p:cTn id="129" dur="500"/>
                                        <p:tgtEl>
                                          <p:spTgt spid="14137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41374"/>
                                        </p:tgtEl>
                                        <p:attrNameLst>
                                          <p:attrName>style.visibility</p:attrName>
                                        </p:attrNameLst>
                                      </p:cBhvr>
                                      <p:to>
                                        <p:strVal val="visible"/>
                                      </p:to>
                                    </p:set>
                                    <p:animEffect transition="in" filter="wipe(left)">
                                      <p:cBhvr>
                                        <p:cTn id="134" dur="500"/>
                                        <p:tgtEl>
                                          <p:spTgt spid="141374"/>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41373"/>
                                        </p:tgtEl>
                                        <p:attrNameLst>
                                          <p:attrName>style.visibility</p:attrName>
                                        </p:attrNameLst>
                                      </p:cBhvr>
                                      <p:to>
                                        <p:strVal val="visible"/>
                                      </p:to>
                                    </p:set>
                                    <p:animEffect transition="in" filter="wipe(left)">
                                      <p:cBhvr>
                                        <p:cTn id="139" dur="500"/>
                                        <p:tgtEl>
                                          <p:spTgt spid="14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autoUpdateAnimBg="0"/>
      <p:bldP spid="141359" grpId="0" autoUpdateAnimBg="0"/>
      <p:bldP spid="141362" grpId="0" autoUpdateAnimBg="0"/>
      <p:bldP spid="141363" grpId="0" autoUpdateAnimBg="0"/>
      <p:bldP spid="141366" grpId="0" autoUpdateAnimBg="0"/>
      <p:bldP spid="141367" grpId="0" autoUpdateAnimBg="0"/>
      <p:bldP spid="141371" grpId="0" autoUpdateAnimBg="0"/>
      <p:bldP spid="14137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B38D658D-D5A4-4D89-BBA7-11ED68D103F6}"/>
              </a:ext>
            </a:extLst>
          </p:cNvPr>
          <p:cNvSpPr>
            <a:spLocks noChangeArrowheads="1"/>
          </p:cNvSpPr>
          <p:nvPr/>
        </p:nvSpPr>
        <p:spPr bwMode="auto">
          <a:xfrm>
            <a:off x="463550" y="347663"/>
            <a:ext cx="2538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磁场力的功</a:t>
            </a:r>
          </a:p>
        </p:txBody>
      </p:sp>
      <p:graphicFrame>
        <p:nvGraphicFramePr>
          <p:cNvPr id="142339" name="Object 3">
            <a:extLst>
              <a:ext uri="{FF2B5EF4-FFF2-40B4-BE49-F238E27FC236}">
                <a16:creationId xmlns:a16="http://schemas.microsoft.com/office/drawing/2014/main" id="{F0B9766B-6898-44FC-8CEE-997465C48A9F}"/>
              </a:ext>
            </a:extLst>
          </p:cNvPr>
          <p:cNvGraphicFramePr>
            <a:graphicFrameLocks/>
          </p:cNvGraphicFramePr>
          <p:nvPr/>
        </p:nvGraphicFramePr>
        <p:xfrm>
          <a:off x="971550" y="942975"/>
          <a:ext cx="3937000" cy="392113"/>
        </p:xfrm>
        <a:graphic>
          <a:graphicData uri="http://schemas.openxmlformats.org/presentationml/2006/ole">
            <mc:AlternateContent xmlns:mc="http://schemas.openxmlformats.org/markup-compatibility/2006">
              <mc:Choice xmlns:v="urn:schemas-microsoft-com:vml" Requires="v">
                <p:oleObj spid="_x0000_s142438" name="Equation" r:id="rId3" imgW="3936960" imgH="393480" progId="Equation.3">
                  <p:embed/>
                </p:oleObj>
              </mc:Choice>
              <mc:Fallback>
                <p:oleObj name="Equation" r:id="rId3" imgW="3936960" imgH="39348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942975"/>
                        <a:ext cx="39370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0" name="Object 4">
            <a:extLst>
              <a:ext uri="{FF2B5EF4-FFF2-40B4-BE49-F238E27FC236}">
                <a16:creationId xmlns:a16="http://schemas.microsoft.com/office/drawing/2014/main" id="{9EB53DDE-57D8-4350-A2E7-08C6D7C81D49}"/>
              </a:ext>
            </a:extLst>
          </p:cNvPr>
          <p:cNvGraphicFramePr>
            <a:graphicFrameLocks/>
          </p:cNvGraphicFramePr>
          <p:nvPr/>
        </p:nvGraphicFramePr>
        <p:xfrm>
          <a:off x="1404938" y="1566863"/>
          <a:ext cx="3187700" cy="431800"/>
        </p:xfrm>
        <a:graphic>
          <a:graphicData uri="http://schemas.openxmlformats.org/presentationml/2006/ole">
            <mc:AlternateContent xmlns:mc="http://schemas.openxmlformats.org/markup-compatibility/2006">
              <mc:Choice xmlns:v="urn:schemas-microsoft-com:vml" Requires="v">
                <p:oleObj spid="_x0000_s142439" name="Equation" r:id="rId5" imgW="3187440" imgH="431640" progId="Equation.3">
                  <p:embed/>
                </p:oleObj>
              </mc:Choice>
              <mc:Fallback>
                <p:oleObj name="Equation" r:id="rId5" imgW="3187440" imgH="43164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1566863"/>
                        <a:ext cx="318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1" name="Object 5">
            <a:extLst>
              <a:ext uri="{FF2B5EF4-FFF2-40B4-BE49-F238E27FC236}">
                <a16:creationId xmlns:a16="http://schemas.microsoft.com/office/drawing/2014/main" id="{4A184941-FB85-4695-BF79-28859FE780D3}"/>
              </a:ext>
            </a:extLst>
          </p:cNvPr>
          <p:cNvGraphicFramePr>
            <a:graphicFrameLocks/>
          </p:cNvGraphicFramePr>
          <p:nvPr/>
        </p:nvGraphicFramePr>
        <p:xfrm>
          <a:off x="1795463" y="2238375"/>
          <a:ext cx="5368925" cy="773113"/>
        </p:xfrm>
        <a:graphic>
          <a:graphicData uri="http://schemas.openxmlformats.org/presentationml/2006/ole">
            <mc:AlternateContent xmlns:mc="http://schemas.openxmlformats.org/markup-compatibility/2006">
              <mc:Choice xmlns:v="urn:schemas-microsoft-com:vml" Requires="v">
                <p:oleObj spid="_x0000_s142440" name="Equation" r:id="rId7" imgW="5371920" imgH="774360" progId="Equation.3">
                  <p:embed/>
                </p:oleObj>
              </mc:Choice>
              <mc:Fallback>
                <p:oleObj name="Equation" r:id="rId7" imgW="5371920" imgH="7743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463" y="2238375"/>
                        <a:ext cx="5368925" cy="773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Rectangle 6">
            <a:extLst>
              <a:ext uri="{FF2B5EF4-FFF2-40B4-BE49-F238E27FC236}">
                <a16:creationId xmlns:a16="http://schemas.microsoft.com/office/drawing/2014/main" id="{F617085B-5737-4DEB-A7ED-3BF3F5B21A3E}"/>
              </a:ext>
            </a:extLst>
          </p:cNvPr>
          <p:cNvSpPr>
            <a:spLocks noChangeArrowheads="1"/>
          </p:cNvSpPr>
          <p:nvPr/>
        </p:nvSpPr>
        <p:spPr bwMode="auto">
          <a:xfrm>
            <a:off x="768350" y="3201988"/>
            <a:ext cx="178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anose="02010600030101010101" pitchFamily="2" charset="-122"/>
              </a:rPr>
              <a:t>讨论</a:t>
            </a:r>
          </a:p>
        </p:txBody>
      </p:sp>
      <p:sp>
        <p:nvSpPr>
          <p:cNvPr id="142343" name="Text Box 7">
            <a:extLst>
              <a:ext uri="{FF2B5EF4-FFF2-40B4-BE49-F238E27FC236}">
                <a16:creationId xmlns:a16="http://schemas.microsoft.com/office/drawing/2014/main" id="{403A6431-7858-4BE7-9E51-139BC91BA531}"/>
              </a:ext>
            </a:extLst>
          </p:cNvPr>
          <p:cNvSpPr txBox="1">
            <a:spLocks noChangeArrowheads="1"/>
          </p:cNvSpPr>
          <p:nvPr/>
        </p:nvSpPr>
        <p:spPr bwMode="auto">
          <a:xfrm>
            <a:off x="757238" y="3803650"/>
            <a:ext cx="30686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线圈若有</a:t>
            </a:r>
            <a:r>
              <a:rPr kumimoji="1" lang="en-US" altLang="zh-CN" sz="2400" b="1" i="1">
                <a:solidFill>
                  <a:srgbClr val="66FFFF"/>
                </a:solidFill>
                <a:latin typeface="Times New Roman" panose="02020603050405020304" pitchFamily="18" charset="0"/>
                <a:ea typeface="楷体_GB2312" pitchFamily="49" charset="-122"/>
              </a:rPr>
              <a:t>N </a:t>
            </a:r>
            <a:r>
              <a:rPr kumimoji="1" lang="zh-CN" altLang="en-US" sz="2400" b="1">
                <a:solidFill>
                  <a:schemeClr val="bg1"/>
                </a:solidFill>
                <a:latin typeface="楷体_GB2312" pitchFamily="49" charset="-122"/>
                <a:ea typeface="楷体_GB2312" pitchFamily="49" charset="-122"/>
              </a:rPr>
              <a:t>匝线圈</a:t>
            </a:r>
          </a:p>
        </p:txBody>
      </p:sp>
      <p:graphicFrame>
        <p:nvGraphicFramePr>
          <p:cNvPr id="142344" name="Object 8">
            <a:extLst>
              <a:ext uri="{FF2B5EF4-FFF2-40B4-BE49-F238E27FC236}">
                <a16:creationId xmlns:a16="http://schemas.microsoft.com/office/drawing/2014/main" id="{03E315EE-6794-4456-A5F6-AFA7878EB600}"/>
              </a:ext>
            </a:extLst>
          </p:cNvPr>
          <p:cNvGraphicFramePr>
            <a:graphicFrameLocks/>
          </p:cNvGraphicFramePr>
          <p:nvPr/>
        </p:nvGraphicFramePr>
        <p:xfrm>
          <a:off x="4394200" y="3787775"/>
          <a:ext cx="1903413" cy="442913"/>
        </p:xfrm>
        <a:graphic>
          <a:graphicData uri="http://schemas.openxmlformats.org/presentationml/2006/ole">
            <mc:AlternateContent xmlns:mc="http://schemas.openxmlformats.org/markup-compatibility/2006">
              <mc:Choice xmlns:v="urn:schemas-microsoft-com:vml" Requires="v">
                <p:oleObj spid="_x0000_s142441" name="Equation" r:id="rId9" imgW="1904760" imgH="444240" progId="Equation.3">
                  <p:embed/>
                </p:oleObj>
              </mc:Choice>
              <mc:Fallback>
                <p:oleObj name="Equation" r:id="rId9" imgW="1904760" imgH="44424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200" y="3787775"/>
                        <a:ext cx="1903413" cy="442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5" name="Text Box 9">
            <a:extLst>
              <a:ext uri="{FF2B5EF4-FFF2-40B4-BE49-F238E27FC236}">
                <a16:creationId xmlns:a16="http://schemas.microsoft.com/office/drawing/2014/main" id="{2228EF6C-68AF-444F-BDF1-354E70879B86}"/>
              </a:ext>
            </a:extLst>
          </p:cNvPr>
          <p:cNvSpPr txBox="1">
            <a:spLocks noChangeArrowheads="1"/>
          </p:cNvSpPr>
          <p:nvPr/>
        </p:nvSpPr>
        <p:spPr bwMode="auto">
          <a:xfrm>
            <a:off x="765175" y="4389438"/>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en-US" altLang="zh-CN" sz="2400" b="1">
                <a:solidFill>
                  <a:schemeClr val="bg1"/>
                </a:solidFill>
                <a:latin typeface="Times New Roman" panose="02020603050405020304" pitchFamily="18" charset="0"/>
                <a:ea typeface="楷体_GB2312" pitchFamily="49" charset="-122"/>
              </a:rPr>
              <a:t>(2) </a:t>
            </a:r>
            <a:r>
              <a:rPr kumimoji="1" lang="en-US" altLang="zh-CN" sz="2400" b="1" i="1">
                <a:solidFill>
                  <a:srgbClr val="66FFFF"/>
                </a:solidFill>
                <a:latin typeface="Times New Roman" panose="02020603050405020304" pitchFamily="18" charset="0"/>
                <a:ea typeface="楷体_GB2312" pitchFamily="49" charset="-122"/>
              </a:rPr>
              <a:t>M </a:t>
            </a:r>
            <a:r>
              <a:rPr kumimoji="1" lang="zh-CN" altLang="en-US" sz="2400" b="1">
                <a:solidFill>
                  <a:schemeClr val="bg1"/>
                </a:solidFill>
                <a:latin typeface="楷体_GB2312" pitchFamily="49" charset="-122"/>
                <a:ea typeface="楷体_GB2312" pitchFamily="49" charset="-122"/>
              </a:rPr>
              <a:t>作用下，磁通量增加</a:t>
            </a:r>
          </a:p>
        </p:txBody>
      </p:sp>
      <p:graphicFrame>
        <p:nvGraphicFramePr>
          <p:cNvPr id="142346" name="Object 10">
            <a:extLst>
              <a:ext uri="{FF2B5EF4-FFF2-40B4-BE49-F238E27FC236}">
                <a16:creationId xmlns:a16="http://schemas.microsoft.com/office/drawing/2014/main" id="{23C8616D-A1B5-404A-82AF-217B4A620CB2}"/>
              </a:ext>
            </a:extLst>
          </p:cNvPr>
          <p:cNvGraphicFramePr>
            <a:graphicFrameLocks/>
          </p:cNvGraphicFramePr>
          <p:nvPr/>
        </p:nvGraphicFramePr>
        <p:xfrm>
          <a:off x="5875338" y="4424363"/>
          <a:ext cx="928687" cy="355600"/>
        </p:xfrm>
        <a:graphic>
          <a:graphicData uri="http://schemas.openxmlformats.org/presentationml/2006/ole">
            <mc:AlternateContent xmlns:mc="http://schemas.openxmlformats.org/markup-compatibility/2006">
              <mc:Choice xmlns:v="urn:schemas-microsoft-com:vml" Requires="v">
                <p:oleObj spid="_x0000_s142442" name="Equation" r:id="rId11" imgW="927000" imgH="355320" progId="Equation.3">
                  <p:embed/>
                </p:oleObj>
              </mc:Choice>
              <mc:Fallback>
                <p:oleObj name="Equation" r:id="rId11" imgW="927000" imgH="35532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5338" y="4424363"/>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7" name="Object 11">
            <a:extLst>
              <a:ext uri="{FF2B5EF4-FFF2-40B4-BE49-F238E27FC236}">
                <a16:creationId xmlns:a16="http://schemas.microsoft.com/office/drawing/2014/main" id="{92EFA173-17D9-4CD4-B217-91E212943D3A}"/>
              </a:ext>
            </a:extLst>
          </p:cNvPr>
          <p:cNvGraphicFramePr>
            <a:graphicFrameLocks/>
          </p:cNvGraphicFramePr>
          <p:nvPr/>
        </p:nvGraphicFramePr>
        <p:xfrm>
          <a:off x="4792663" y="4405313"/>
          <a:ext cx="787400" cy="392112"/>
        </p:xfrm>
        <a:graphic>
          <a:graphicData uri="http://schemas.openxmlformats.org/presentationml/2006/ole">
            <mc:AlternateContent xmlns:mc="http://schemas.openxmlformats.org/markup-compatibility/2006">
              <mc:Choice xmlns:v="urn:schemas-microsoft-com:vml" Requires="v">
                <p:oleObj spid="_x0000_s142443" name="Equation" r:id="rId13" imgW="787320" imgH="393480" progId="Equation.3">
                  <p:embed/>
                </p:oleObj>
              </mc:Choice>
              <mc:Fallback>
                <p:oleObj name="Equation" r:id="rId13" imgW="787320" imgH="39348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2663" y="4405313"/>
                        <a:ext cx="7874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8" name="Text Box 12">
            <a:extLst>
              <a:ext uri="{FF2B5EF4-FFF2-40B4-BE49-F238E27FC236}">
                <a16:creationId xmlns:a16="http://schemas.microsoft.com/office/drawing/2014/main" id="{0AE187E0-17FB-494D-AEAB-40876EBE060E}"/>
              </a:ext>
            </a:extLst>
          </p:cNvPr>
          <p:cNvSpPr txBox="1">
            <a:spLocks noChangeArrowheads="1"/>
          </p:cNvSpPr>
          <p:nvPr/>
        </p:nvSpPr>
        <p:spPr bwMode="auto">
          <a:xfrm>
            <a:off x="7092950" y="4389438"/>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zh-CN" altLang="en-US" sz="2400" b="1">
                <a:solidFill>
                  <a:srgbClr val="66FFFF"/>
                </a:solidFill>
                <a:latin typeface="Times New Roman" panose="02020603050405020304" pitchFamily="18" charset="0"/>
                <a:ea typeface="楷体_GB2312" pitchFamily="49" charset="-122"/>
              </a:rPr>
              <a:t>稳定平衡</a:t>
            </a:r>
          </a:p>
        </p:txBody>
      </p:sp>
      <p:sp>
        <p:nvSpPr>
          <p:cNvPr id="142349" name="AutoShape 13">
            <a:extLst>
              <a:ext uri="{FF2B5EF4-FFF2-40B4-BE49-F238E27FC236}">
                <a16:creationId xmlns:a16="http://schemas.microsoft.com/office/drawing/2014/main" id="{3F4AF40F-394B-4BB1-9E56-CEE783819A73}"/>
              </a:ext>
            </a:extLst>
          </p:cNvPr>
          <p:cNvSpPr>
            <a:spLocks noChangeArrowheads="1"/>
          </p:cNvSpPr>
          <p:nvPr/>
        </p:nvSpPr>
        <p:spPr bwMode="auto">
          <a:xfrm>
            <a:off x="430213" y="31416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0" name="Rectangle 14">
            <a:extLst>
              <a:ext uri="{FF2B5EF4-FFF2-40B4-BE49-F238E27FC236}">
                <a16:creationId xmlns:a16="http://schemas.microsoft.com/office/drawing/2014/main" id="{7DD71BC7-3618-4293-88D5-177CE725F2E7}"/>
              </a:ext>
            </a:extLst>
          </p:cNvPr>
          <p:cNvSpPr>
            <a:spLocks noChangeArrowheads="1"/>
          </p:cNvSpPr>
          <p:nvPr/>
        </p:nvSpPr>
        <p:spPr bwMode="auto">
          <a:xfrm>
            <a:off x="5076825" y="946150"/>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楷体_GB2312" pitchFamily="49" charset="-122"/>
                <a:ea typeface="楷体_GB2312" pitchFamily="49" charset="-122"/>
              </a:rPr>
              <a:t>负号表示力矩作正功时</a:t>
            </a:r>
            <a:r>
              <a:rPr kumimoji="1" lang="zh-CN" altLang="en-US" sz="2000" b="1" i="1">
                <a:solidFill>
                  <a:srgbClr val="66FF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66FFFF"/>
                </a:solidFill>
                <a:latin typeface="楷体_GB2312" pitchFamily="49" charset="-122"/>
                <a:ea typeface="楷体_GB2312" pitchFamily="49" charset="-122"/>
                <a:sym typeface="Symbol" panose="05050102010706020507" pitchFamily="18" charset="2"/>
              </a:rPr>
              <a:t> </a:t>
            </a:r>
            <a:r>
              <a:rPr kumimoji="1" lang="zh-CN" altLang="en-US" sz="2000" b="1">
                <a:solidFill>
                  <a:schemeClr val="bg1"/>
                </a:solidFill>
                <a:latin typeface="楷体_GB2312" pitchFamily="49" charset="-122"/>
                <a:ea typeface="楷体_GB2312" pitchFamily="49" charset="-122"/>
              </a:rPr>
              <a:t>减小</a:t>
            </a:r>
          </a:p>
        </p:txBody>
      </p:sp>
      <p:graphicFrame>
        <p:nvGraphicFramePr>
          <p:cNvPr id="142351" name="Object 15">
            <a:extLst>
              <a:ext uri="{FF2B5EF4-FFF2-40B4-BE49-F238E27FC236}">
                <a16:creationId xmlns:a16="http://schemas.microsoft.com/office/drawing/2014/main" id="{5B51FDE3-0D53-4430-821D-C22ABA2AB5CE}"/>
              </a:ext>
            </a:extLst>
          </p:cNvPr>
          <p:cNvGraphicFramePr>
            <a:graphicFrameLocks/>
          </p:cNvGraphicFramePr>
          <p:nvPr/>
        </p:nvGraphicFramePr>
        <p:xfrm>
          <a:off x="1382713" y="5022850"/>
          <a:ext cx="812800" cy="304800"/>
        </p:xfrm>
        <a:graphic>
          <a:graphicData uri="http://schemas.openxmlformats.org/presentationml/2006/ole">
            <mc:AlternateContent xmlns:mc="http://schemas.openxmlformats.org/markup-compatibility/2006">
              <mc:Choice xmlns:v="urn:schemas-microsoft-com:vml" Requires="v">
                <p:oleObj spid="_x0000_s142444" name="公式" r:id="rId15" imgW="812520" imgH="304560" progId="Equation.3">
                  <p:embed/>
                </p:oleObj>
              </mc:Choice>
              <mc:Fallback>
                <p:oleObj name="公式" r:id="rId15" imgW="812520" imgH="304560"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2713" y="5022850"/>
                        <a:ext cx="812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2" name="Text Box 16">
            <a:extLst>
              <a:ext uri="{FF2B5EF4-FFF2-40B4-BE49-F238E27FC236}">
                <a16:creationId xmlns:a16="http://schemas.microsoft.com/office/drawing/2014/main" id="{2A7C4A9D-CD02-4E0F-8A27-85E0D5D23D56}"/>
              </a:ext>
            </a:extLst>
          </p:cNvPr>
          <p:cNvSpPr txBox="1">
            <a:spLocks noChangeArrowheads="1"/>
          </p:cNvSpPr>
          <p:nvPr/>
        </p:nvSpPr>
        <p:spPr bwMode="auto">
          <a:xfrm>
            <a:off x="4619625" y="48879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r>
              <a:rPr kumimoji="1" lang="zh-CN" altLang="en-US" sz="2400" b="1">
                <a:solidFill>
                  <a:srgbClr val="66FFFF"/>
                </a:solidFill>
                <a:latin typeface="Times New Roman" panose="02020603050405020304" pitchFamily="18" charset="0"/>
                <a:ea typeface="楷体_GB2312" pitchFamily="49" charset="-122"/>
              </a:rPr>
              <a:t>非稳定平衡</a:t>
            </a:r>
          </a:p>
        </p:txBody>
      </p:sp>
      <p:graphicFrame>
        <p:nvGraphicFramePr>
          <p:cNvPr id="142353" name="Object 17">
            <a:extLst>
              <a:ext uri="{FF2B5EF4-FFF2-40B4-BE49-F238E27FC236}">
                <a16:creationId xmlns:a16="http://schemas.microsoft.com/office/drawing/2014/main" id="{89CCA4E0-7734-4A0C-BD0F-71AE971A23DB}"/>
              </a:ext>
            </a:extLst>
          </p:cNvPr>
          <p:cNvGraphicFramePr>
            <a:graphicFrameLocks/>
          </p:cNvGraphicFramePr>
          <p:nvPr/>
        </p:nvGraphicFramePr>
        <p:xfrm>
          <a:off x="3065463" y="4946650"/>
          <a:ext cx="928687" cy="355600"/>
        </p:xfrm>
        <a:graphic>
          <a:graphicData uri="http://schemas.openxmlformats.org/presentationml/2006/ole">
            <mc:AlternateContent xmlns:mc="http://schemas.openxmlformats.org/markup-compatibility/2006">
              <mc:Choice xmlns:v="urn:schemas-microsoft-com:vml" Requires="v">
                <p:oleObj spid="_x0000_s142445" name="Equation" r:id="rId17" imgW="927000" imgH="355320" progId="Equation.3">
                  <p:embed/>
                </p:oleObj>
              </mc:Choice>
              <mc:Fallback>
                <p:oleObj name="Equation" r:id="rId17" imgW="927000" imgH="355320" progId="Equation.3">
                  <p:embed/>
                  <p:pic>
                    <p:nvPicPr>
                      <p:cNvPr id="0"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5463" y="4946650"/>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4" name="Rectangle 18">
            <a:extLst>
              <a:ext uri="{FF2B5EF4-FFF2-40B4-BE49-F238E27FC236}">
                <a16:creationId xmlns:a16="http://schemas.microsoft.com/office/drawing/2014/main" id="{36D8A652-2DE0-49E9-B2DB-C17F11FB74E5}"/>
              </a:ext>
            </a:extLst>
          </p:cNvPr>
          <p:cNvSpPr>
            <a:spLocks noChangeArrowheads="1"/>
          </p:cNvSpPr>
          <p:nvPr/>
        </p:nvSpPr>
        <p:spPr bwMode="auto">
          <a:xfrm>
            <a:off x="787400" y="5403850"/>
            <a:ext cx="599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非均匀磁场中的平面电流环</a:t>
            </a:r>
          </a:p>
        </p:txBody>
      </p:sp>
      <p:graphicFrame>
        <p:nvGraphicFramePr>
          <p:cNvPr id="142355" name="Object 19">
            <a:extLst>
              <a:ext uri="{FF2B5EF4-FFF2-40B4-BE49-F238E27FC236}">
                <a16:creationId xmlns:a16="http://schemas.microsoft.com/office/drawing/2014/main" id="{DF358152-05FB-4EDA-88C3-970EB677121A}"/>
              </a:ext>
            </a:extLst>
          </p:cNvPr>
          <p:cNvGraphicFramePr>
            <a:graphicFrameLocks/>
          </p:cNvGraphicFramePr>
          <p:nvPr/>
        </p:nvGraphicFramePr>
        <p:xfrm>
          <a:off x="1309688" y="5919788"/>
          <a:ext cx="1357312" cy="533400"/>
        </p:xfrm>
        <a:graphic>
          <a:graphicData uri="http://schemas.openxmlformats.org/presentationml/2006/ole">
            <mc:AlternateContent xmlns:mc="http://schemas.openxmlformats.org/markup-compatibility/2006">
              <mc:Choice xmlns:v="urn:schemas-microsoft-com:vml" Requires="v">
                <p:oleObj spid="_x0000_s142446" name="Equation" r:id="rId19" imgW="1358640" imgH="533160" progId="Equation.3">
                  <p:embed/>
                </p:oleObj>
              </mc:Choice>
              <mc:Fallback>
                <p:oleObj name="Equation" r:id="rId19" imgW="1358640" imgH="53316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9688" y="5919788"/>
                        <a:ext cx="13573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6" name="Rectangle 20">
            <a:extLst>
              <a:ext uri="{FF2B5EF4-FFF2-40B4-BE49-F238E27FC236}">
                <a16:creationId xmlns:a16="http://schemas.microsoft.com/office/drawing/2014/main" id="{A476D795-1999-46A1-8A10-1B8AABA2C530}"/>
              </a:ext>
            </a:extLst>
          </p:cNvPr>
          <p:cNvSpPr>
            <a:spLocks noChangeArrowheads="1"/>
          </p:cNvSpPr>
          <p:nvPr/>
        </p:nvSpPr>
        <p:spPr bwMode="auto">
          <a:xfrm>
            <a:off x="4643438" y="5937250"/>
            <a:ext cx="298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FFFF"/>
                </a:solidFill>
                <a:latin typeface="Times New Roman" panose="02020603050405020304" pitchFamily="18" charset="0"/>
                <a:ea typeface="楷体_GB2312" pitchFamily="49" charset="-122"/>
              </a:rPr>
              <a:t>线圈有平动和转动</a:t>
            </a:r>
          </a:p>
        </p:txBody>
      </p:sp>
      <p:graphicFrame>
        <p:nvGraphicFramePr>
          <p:cNvPr id="142357" name="Object 21">
            <a:extLst>
              <a:ext uri="{FF2B5EF4-FFF2-40B4-BE49-F238E27FC236}">
                <a16:creationId xmlns:a16="http://schemas.microsoft.com/office/drawing/2014/main" id="{5741C754-36A5-431F-89B8-008B649B3A34}"/>
              </a:ext>
            </a:extLst>
          </p:cNvPr>
          <p:cNvGraphicFramePr>
            <a:graphicFrameLocks/>
          </p:cNvGraphicFramePr>
          <p:nvPr/>
        </p:nvGraphicFramePr>
        <p:xfrm>
          <a:off x="3059113" y="6000750"/>
          <a:ext cx="927100" cy="355600"/>
        </p:xfrm>
        <a:graphic>
          <a:graphicData uri="http://schemas.openxmlformats.org/presentationml/2006/ole">
            <mc:AlternateContent xmlns:mc="http://schemas.openxmlformats.org/markup-compatibility/2006">
              <mc:Choice xmlns:v="urn:schemas-microsoft-com:vml" Requires="v">
                <p:oleObj spid="_x0000_s142447" name="公式" r:id="rId21" imgW="927000" imgH="355320" progId="Equation.3">
                  <p:embed/>
                </p:oleObj>
              </mc:Choice>
              <mc:Fallback>
                <p:oleObj name="公式" r:id="rId21" imgW="927000" imgH="355320"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113" y="6000750"/>
                        <a:ext cx="927100" cy="3556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wipe(left)">
                                      <p:cBhvr>
                                        <p:cTn id="7" dur="500"/>
                                        <p:tgtEl>
                                          <p:spTgt spid="14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2339"/>
                                        </p:tgtEl>
                                        <p:attrNameLst>
                                          <p:attrName>style.visibility</p:attrName>
                                        </p:attrNameLst>
                                      </p:cBhvr>
                                      <p:to>
                                        <p:strVal val="visible"/>
                                      </p:to>
                                    </p:set>
                                    <p:animEffect transition="in" filter="wipe(left)">
                                      <p:cBhvr>
                                        <p:cTn id="12" dur="500"/>
                                        <p:tgtEl>
                                          <p:spTgt spid="142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50"/>
                                        </p:tgtEl>
                                        <p:attrNameLst>
                                          <p:attrName>style.visibility</p:attrName>
                                        </p:attrNameLst>
                                      </p:cBhvr>
                                      <p:to>
                                        <p:strVal val="visible"/>
                                      </p:to>
                                    </p:set>
                                    <p:animEffect transition="in" filter="wipe(left)">
                                      <p:cBhvr>
                                        <p:cTn id="17" dur="500"/>
                                        <p:tgtEl>
                                          <p:spTgt spid="142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wipe(left)">
                                      <p:cBhvr>
                                        <p:cTn id="22" dur="500"/>
                                        <p:tgtEl>
                                          <p:spTgt spid="1423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2341"/>
                                        </p:tgtEl>
                                        <p:attrNameLst>
                                          <p:attrName>style.visibility</p:attrName>
                                        </p:attrNameLst>
                                      </p:cBhvr>
                                      <p:to>
                                        <p:strVal val="visible"/>
                                      </p:to>
                                    </p:set>
                                    <p:animEffect transition="in" filter="wipe(left)">
                                      <p:cBhvr>
                                        <p:cTn id="27" dur="500"/>
                                        <p:tgtEl>
                                          <p:spTgt spid="142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2349"/>
                                        </p:tgtEl>
                                        <p:attrNameLst>
                                          <p:attrName>style.visibility</p:attrName>
                                        </p:attrNameLst>
                                      </p:cBhvr>
                                      <p:to>
                                        <p:strVal val="visible"/>
                                      </p:to>
                                    </p:set>
                                    <p:animEffect transition="in" filter="dissolve">
                                      <p:cBhvr>
                                        <p:cTn id="32" dur="500"/>
                                        <p:tgtEl>
                                          <p:spTgt spid="1423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2342"/>
                                        </p:tgtEl>
                                        <p:attrNameLst>
                                          <p:attrName>style.visibility</p:attrName>
                                        </p:attrNameLst>
                                      </p:cBhvr>
                                      <p:to>
                                        <p:strVal val="visible"/>
                                      </p:to>
                                    </p:set>
                                    <p:animEffect transition="in" filter="wipe(left)">
                                      <p:cBhvr>
                                        <p:cTn id="37" dur="500"/>
                                        <p:tgtEl>
                                          <p:spTgt spid="1423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2343"/>
                                        </p:tgtEl>
                                        <p:attrNameLst>
                                          <p:attrName>style.visibility</p:attrName>
                                        </p:attrNameLst>
                                      </p:cBhvr>
                                      <p:to>
                                        <p:strVal val="visible"/>
                                      </p:to>
                                    </p:set>
                                    <p:animEffect transition="in" filter="wipe(left)">
                                      <p:cBhvr>
                                        <p:cTn id="42" dur="500"/>
                                        <p:tgtEl>
                                          <p:spTgt spid="1423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2344"/>
                                        </p:tgtEl>
                                        <p:attrNameLst>
                                          <p:attrName>style.visibility</p:attrName>
                                        </p:attrNameLst>
                                      </p:cBhvr>
                                      <p:to>
                                        <p:strVal val="visible"/>
                                      </p:to>
                                    </p:set>
                                    <p:animEffect transition="in" filter="wipe(left)">
                                      <p:cBhvr>
                                        <p:cTn id="47" dur="500"/>
                                        <p:tgtEl>
                                          <p:spTgt spid="1423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2345"/>
                                        </p:tgtEl>
                                        <p:attrNameLst>
                                          <p:attrName>style.visibility</p:attrName>
                                        </p:attrNameLst>
                                      </p:cBhvr>
                                      <p:to>
                                        <p:strVal val="visible"/>
                                      </p:to>
                                    </p:set>
                                    <p:animEffect transition="in" filter="wipe(left)">
                                      <p:cBhvr>
                                        <p:cTn id="52" dur="500"/>
                                        <p:tgtEl>
                                          <p:spTgt spid="1423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42347"/>
                                        </p:tgtEl>
                                        <p:attrNameLst>
                                          <p:attrName>style.visibility</p:attrName>
                                        </p:attrNameLst>
                                      </p:cBhvr>
                                      <p:to>
                                        <p:strVal val="visible"/>
                                      </p:to>
                                    </p:set>
                                    <p:animEffect transition="in" filter="wipe(left)">
                                      <p:cBhvr>
                                        <p:cTn id="57" dur="500"/>
                                        <p:tgtEl>
                                          <p:spTgt spid="1423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42346"/>
                                        </p:tgtEl>
                                        <p:attrNameLst>
                                          <p:attrName>style.visibility</p:attrName>
                                        </p:attrNameLst>
                                      </p:cBhvr>
                                      <p:to>
                                        <p:strVal val="visible"/>
                                      </p:to>
                                    </p:set>
                                    <p:animEffect transition="in" filter="wipe(left)">
                                      <p:cBhvr>
                                        <p:cTn id="62" dur="500"/>
                                        <p:tgtEl>
                                          <p:spTgt spid="1423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2348"/>
                                        </p:tgtEl>
                                        <p:attrNameLst>
                                          <p:attrName>style.visibility</p:attrName>
                                        </p:attrNameLst>
                                      </p:cBhvr>
                                      <p:to>
                                        <p:strVal val="visible"/>
                                      </p:to>
                                    </p:set>
                                    <p:animEffect transition="in" filter="wipe(left)">
                                      <p:cBhvr>
                                        <p:cTn id="67" dur="500"/>
                                        <p:tgtEl>
                                          <p:spTgt spid="14234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51"/>
                                        </p:tgtEl>
                                        <p:attrNameLst>
                                          <p:attrName>style.visibility</p:attrName>
                                        </p:attrNameLst>
                                      </p:cBhvr>
                                      <p:to>
                                        <p:strVal val="visible"/>
                                      </p:to>
                                    </p:set>
                                    <p:animEffect transition="in" filter="wipe(left)">
                                      <p:cBhvr>
                                        <p:cTn id="72" dur="500"/>
                                        <p:tgtEl>
                                          <p:spTgt spid="1423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42353"/>
                                        </p:tgtEl>
                                        <p:attrNameLst>
                                          <p:attrName>style.visibility</p:attrName>
                                        </p:attrNameLst>
                                      </p:cBhvr>
                                      <p:to>
                                        <p:strVal val="visible"/>
                                      </p:to>
                                    </p:set>
                                    <p:animEffect transition="in" filter="wipe(left)">
                                      <p:cBhvr>
                                        <p:cTn id="77" dur="500"/>
                                        <p:tgtEl>
                                          <p:spTgt spid="14235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2352"/>
                                        </p:tgtEl>
                                        <p:attrNameLst>
                                          <p:attrName>style.visibility</p:attrName>
                                        </p:attrNameLst>
                                      </p:cBhvr>
                                      <p:to>
                                        <p:strVal val="visible"/>
                                      </p:to>
                                    </p:set>
                                    <p:animEffect transition="in" filter="wipe(left)">
                                      <p:cBhvr>
                                        <p:cTn id="82" dur="500"/>
                                        <p:tgtEl>
                                          <p:spTgt spid="14235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42354"/>
                                        </p:tgtEl>
                                        <p:attrNameLst>
                                          <p:attrName>style.visibility</p:attrName>
                                        </p:attrNameLst>
                                      </p:cBhvr>
                                      <p:to>
                                        <p:strVal val="visible"/>
                                      </p:to>
                                    </p:set>
                                    <p:animEffect transition="in" filter="wipe(left)">
                                      <p:cBhvr>
                                        <p:cTn id="87" dur="500"/>
                                        <p:tgtEl>
                                          <p:spTgt spid="14235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42355"/>
                                        </p:tgtEl>
                                        <p:attrNameLst>
                                          <p:attrName>style.visibility</p:attrName>
                                        </p:attrNameLst>
                                      </p:cBhvr>
                                      <p:to>
                                        <p:strVal val="visible"/>
                                      </p:to>
                                    </p:set>
                                    <p:animEffect transition="in" filter="wipe(left)">
                                      <p:cBhvr>
                                        <p:cTn id="92" dur="500"/>
                                        <p:tgtEl>
                                          <p:spTgt spid="1423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42357"/>
                                        </p:tgtEl>
                                        <p:attrNameLst>
                                          <p:attrName>style.visibility</p:attrName>
                                        </p:attrNameLst>
                                      </p:cBhvr>
                                      <p:to>
                                        <p:strVal val="visible"/>
                                      </p:to>
                                    </p:set>
                                    <p:animEffect transition="in" filter="wipe(left)">
                                      <p:cBhvr>
                                        <p:cTn id="97" dur="500"/>
                                        <p:tgtEl>
                                          <p:spTgt spid="14235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2356"/>
                                        </p:tgtEl>
                                        <p:attrNameLst>
                                          <p:attrName>style.visibility</p:attrName>
                                        </p:attrNameLst>
                                      </p:cBhvr>
                                      <p:to>
                                        <p:strVal val="visible"/>
                                      </p:to>
                                    </p:set>
                                    <p:animEffect transition="in" filter="wipe(left)">
                                      <p:cBhvr>
                                        <p:cTn id="102" dur="500"/>
                                        <p:tgtEl>
                                          <p:spTgt spid="14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42" grpId="0" autoUpdateAnimBg="0"/>
      <p:bldP spid="142343" grpId="0" autoUpdateAnimBg="0"/>
      <p:bldP spid="142345" grpId="0" autoUpdateAnimBg="0"/>
      <p:bldP spid="142348" grpId="0" autoUpdateAnimBg="0"/>
      <p:bldP spid="142350" grpId="0"/>
      <p:bldP spid="142352" grpId="0" autoUpdateAnimBg="0"/>
      <p:bldP spid="142354" grpId="0" autoUpdateAnimBg="0"/>
      <p:bldP spid="14235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0" y="4762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在匀强磁场中，有一半径为</a:t>
            </a:r>
            <a:r>
              <a:rPr lang="en-US" altLang="zh-CN" sz="2400" b="1">
                <a:solidFill>
                  <a:schemeClr val="bg1"/>
                </a:solidFill>
              </a:rPr>
              <a:t>R</a:t>
            </a:r>
            <a:r>
              <a:rPr lang="zh-CN" altLang="zh-CN" sz="2400" b="1">
                <a:solidFill>
                  <a:schemeClr val="bg1"/>
                </a:solidFill>
              </a:rPr>
              <a:t>的半圆形平面载流线圈，通有电流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B</a:t>
            </a:r>
            <a:r>
              <a:rPr lang="zh-CN" altLang="zh-CN" sz="2400" b="1">
                <a:solidFill>
                  <a:schemeClr val="bg1"/>
                </a:solidFill>
              </a:rPr>
              <a:t>的方向与线圈平面平行。</a:t>
            </a:r>
            <a:endParaRPr lang="zh-CN" altLang="en-US" sz="2400" b="1">
              <a:solidFill>
                <a:schemeClr val="bg1"/>
              </a:solidFill>
            </a:endParaRPr>
          </a:p>
        </p:txBody>
      </p:sp>
      <p:sp>
        <p:nvSpPr>
          <p:cNvPr id="59395" name="矩形 2"/>
          <p:cNvSpPr>
            <a:spLocks noChangeArrowheads="1"/>
          </p:cNvSpPr>
          <p:nvPr/>
        </p:nvSpPr>
        <p:spPr bwMode="auto">
          <a:xfrm>
            <a:off x="179388" y="44450"/>
            <a:ext cx="208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9.15(p.399)</a:t>
            </a:r>
            <a:endParaRPr lang="zh-CN" altLang="zh-CN" sz="2400" b="1">
              <a:solidFill>
                <a:srgbClr val="FFC000"/>
              </a:solidFill>
            </a:endParaRPr>
          </a:p>
        </p:txBody>
      </p:sp>
      <p:sp>
        <p:nvSpPr>
          <p:cNvPr id="59396" name="矩形 3"/>
          <p:cNvSpPr>
            <a:spLocks noChangeArrowheads="1"/>
          </p:cNvSpPr>
          <p:nvPr/>
        </p:nvSpPr>
        <p:spPr bwMode="auto">
          <a:xfrm>
            <a:off x="20638" y="1308100"/>
            <a:ext cx="91233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）线圈所受安培力对</a:t>
            </a:r>
            <a:r>
              <a:rPr lang="en-US" altLang="zh-CN" sz="2400" b="1">
                <a:solidFill>
                  <a:schemeClr val="bg1"/>
                </a:solidFill>
              </a:rPr>
              <a:t>y</a:t>
            </a:r>
            <a:r>
              <a:rPr lang="zh-CN" altLang="zh-CN" sz="2400" b="1">
                <a:solidFill>
                  <a:schemeClr val="bg1"/>
                </a:solidFill>
              </a:rPr>
              <a:t>轴之力矩</a:t>
            </a:r>
            <a:r>
              <a:rPr lang="en-US" altLang="zh-CN" sz="2400" b="1">
                <a:solidFill>
                  <a:schemeClr val="bg1"/>
                </a:solidFill>
              </a:rPr>
              <a:t>M</a:t>
            </a:r>
            <a:r>
              <a:rPr lang="zh-CN" altLang="zh-CN" sz="2400" b="1">
                <a:solidFill>
                  <a:schemeClr val="bg1"/>
                </a:solidFill>
              </a:rPr>
              <a:t>。</a:t>
            </a:r>
          </a:p>
          <a:p>
            <a:pPr algn="l"/>
            <a:r>
              <a:rPr lang="en-US" altLang="zh-CN" sz="2400" b="1">
                <a:solidFill>
                  <a:schemeClr val="bg1"/>
                </a:solidFill>
              </a:rPr>
              <a:t>   </a:t>
            </a:r>
            <a:endParaRPr lang="zh-CN" altLang="zh-CN" sz="2400" b="1">
              <a:solidFill>
                <a:schemeClr val="bg1"/>
              </a:solidFill>
            </a:endParaRPr>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722438"/>
            <a:ext cx="81724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3032125"/>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4770438"/>
            <a:ext cx="5791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67500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668588"/>
            <a:ext cx="3095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矩形 1"/>
          <p:cNvSpPr>
            <a:spLocks noChangeArrowheads="1"/>
          </p:cNvSpPr>
          <p:nvPr/>
        </p:nvSpPr>
        <p:spPr bwMode="auto">
          <a:xfrm>
            <a:off x="179388" y="539750"/>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求：</a:t>
            </a:r>
            <a:r>
              <a:rPr lang="zh-CN" altLang="zh-CN" sz="2400" b="1">
                <a:solidFill>
                  <a:schemeClr val="bg1"/>
                </a:solidFill>
              </a:rPr>
              <a:t>（</a:t>
            </a:r>
            <a:r>
              <a:rPr lang="en-US" altLang="zh-CN" sz="2400" b="1">
                <a:solidFill>
                  <a:schemeClr val="bg1"/>
                </a:solidFill>
              </a:rPr>
              <a:t>2</a:t>
            </a:r>
            <a:r>
              <a:rPr lang="zh-CN" altLang="zh-CN" sz="2400" b="1">
                <a:solidFill>
                  <a:schemeClr val="bg1"/>
                </a:solidFill>
              </a:rPr>
              <a:t>）线圈平面转过</a:t>
            </a:r>
            <a:r>
              <a:rPr lang="en-US" altLang="zh-CN" sz="2400" b="1">
                <a:solidFill>
                  <a:schemeClr val="bg1"/>
                </a:solidFill>
              </a:rPr>
              <a:t>π/2</a:t>
            </a:r>
            <a:r>
              <a:rPr lang="zh-CN" altLang="zh-CN" sz="2400" b="1">
                <a:solidFill>
                  <a:schemeClr val="bg1"/>
                </a:solidFill>
              </a:rPr>
              <a:t>时，磁力矩</a:t>
            </a:r>
            <a:r>
              <a:rPr lang="en-US" altLang="zh-CN" sz="2400" b="1">
                <a:solidFill>
                  <a:schemeClr val="bg1"/>
                </a:solidFill>
              </a:rPr>
              <a:t>M</a:t>
            </a:r>
            <a:r>
              <a:rPr lang="zh-CN" altLang="zh-CN" sz="2400" b="1">
                <a:solidFill>
                  <a:schemeClr val="bg1"/>
                </a:solidFill>
              </a:rPr>
              <a:t>所做的功。</a:t>
            </a:r>
          </a:p>
        </p:txBody>
      </p:sp>
      <p:pic>
        <p:nvPicPr>
          <p:cNvPr id="604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2395538"/>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155D5314-514C-43A8-BD5F-0DAAA04A2D3E}"/>
              </a:ext>
            </a:extLst>
          </p:cNvPr>
          <p:cNvSpPr txBox="1">
            <a:spLocks noChangeArrowheads="1"/>
          </p:cNvSpPr>
          <p:nvPr/>
        </p:nvSpPr>
        <p:spPr bwMode="auto">
          <a:xfrm>
            <a:off x="214313" y="92233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洛伦兹力公式</a:t>
            </a:r>
          </a:p>
        </p:txBody>
      </p:sp>
      <p:sp>
        <p:nvSpPr>
          <p:cNvPr id="143363" name="AutoShape 3">
            <a:extLst>
              <a:ext uri="{FF2B5EF4-FFF2-40B4-BE49-F238E27FC236}">
                <a16:creationId xmlns:a16="http://schemas.microsoft.com/office/drawing/2014/main" id="{3CABB300-F104-430B-AA8E-78E817A86E63}"/>
              </a:ext>
            </a:extLst>
          </p:cNvPr>
          <p:cNvSpPr>
            <a:spLocks noChangeArrowheads="1"/>
          </p:cNvSpPr>
          <p:nvPr/>
        </p:nvSpPr>
        <p:spPr bwMode="auto">
          <a:xfrm>
            <a:off x="4800600" y="1981200"/>
            <a:ext cx="3810000" cy="1219200"/>
          </a:xfrm>
          <a:prstGeom prst="parallelogram">
            <a:avLst>
              <a:gd name="adj" fmla="val 7812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4" name="Text Box 4">
            <a:extLst>
              <a:ext uri="{FF2B5EF4-FFF2-40B4-BE49-F238E27FC236}">
                <a16:creationId xmlns:a16="http://schemas.microsoft.com/office/drawing/2014/main" id="{79C15FCD-CA00-488A-902B-FB08F1C96AAE}"/>
              </a:ext>
            </a:extLst>
          </p:cNvPr>
          <p:cNvSpPr txBox="1">
            <a:spLocks noChangeArrowheads="1"/>
          </p:cNvSpPr>
          <p:nvPr/>
        </p:nvSpPr>
        <p:spPr bwMode="auto">
          <a:xfrm>
            <a:off x="519113" y="1524000"/>
            <a:ext cx="353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rgbClr val="66FFFF"/>
                </a:solidFill>
                <a:latin typeface="宋体" panose="02010600030101010101" pitchFamily="2" charset="-122"/>
              </a:rPr>
              <a:t>实验结果</a:t>
            </a:r>
          </a:p>
        </p:txBody>
      </p:sp>
      <p:sp>
        <p:nvSpPr>
          <p:cNvPr id="143365" name="Oval 5">
            <a:extLst>
              <a:ext uri="{FF2B5EF4-FFF2-40B4-BE49-F238E27FC236}">
                <a16:creationId xmlns:a16="http://schemas.microsoft.com/office/drawing/2014/main" id="{D3B8F83D-E24D-41B8-B1C5-956F76E8C8F0}"/>
              </a:ext>
            </a:extLst>
          </p:cNvPr>
          <p:cNvSpPr>
            <a:spLocks noChangeArrowheads="1"/>
          </p:cNvSpPr>
          <p:nvPr/>
        </p:nvSpPr>
        <p:spPr bwMode="auto">
          <a:xfrm>
            <a:off x="5867400" y="2438400"/>
            <a:ext cx="304800" cy="304800"/>
          </a:xfrm>
          <a:prstGeom prst="ellipse">
            <a:avLst/>
          </a:prstGeom>
          <a:gradFill rotWithShape="0">
            <a:gsLst>
              <a:gs pos="0">
                <a:srgbClr val="3366FF"/>
              </a:gs>
              <a:gs pos="100000">
                <a:srgbClr val="3366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66" name="Object 6">
            <a:extLst>
              <a:ext uri="{FF2B5EF4-FFF2-40B4-BE49-F238E27FC236}">
                <a16:creationId xmlns:a16="http://schemas.microsoft.com/office/drawing/2014/main" id="{B9857925-2A9C-42BA-9C24-9BEC204232D6}"/>
              </a:ext>
            </a:extLst>
          </p:cNvPr>
          <p:cNvGraphicFramePr>
            <a:graphicFrameLocks/>
          </p:cNvGraphicFramePr>
          <p:nvPr/>
        </p:nvGraphicFramePr>
        <p:xfrm>
          <a:off x="5562600" y="2514600"/>
          <a:ext cx="230188" cy="306388"/>
        </p:xfrm>
        <a:graphic>
          <a:graphicData uri="http://schemas.openxmlformats.org/presentationml/2006/ole">
            <mc:AlternateContent xmlns:mc="http://schemas.openxmlformats.org/markup-compatibility/2006">
              <mc:Choice xmlns:v="urn:schemas-microsoft-com:vml" Requires="v">
                <p:oleObj spid="_x0000_s143551" name="Equation" r:id="rId3" imgW="228600" imgH="304560" progId="Equation.3">
                  <p:embed/>
                </p:oleObj>
              </mc:Choice>
              <mc:Fallback>
                <p:oleObj name="Equation" r:id="rId3" imgW="228600" imgH="30456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14600"/>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67" name="Line 7">
            <a:extLst>
              <a:ext uri="{FF2B5EF4-FFF2-40B4-BE49-F238E27FC236}">
                <a16:creationId xmlns:a16="http://schemas.microsoft.com/office/drawing/2014/main" id="{A0356D41-3192-468D-9F2C-618B7F32BBF2}"/>
              </a:ext>
            </a:extLst>
          </p:cNvPr>
          <p:cNvSpPr>
            <a:spLocks noChangeShapeType="1"/>
          </p:cNvSpPr>
          <p:nvPr/>
        </p:nvSpPr>
        <p:spPr bwMode="auto">
          <a:xfrm flipV="1">
            <a:off x="6003925" y="2057400"/>
            <a:ext cx="1447800" cy="53340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8" name="Line 8">
            <a:extLst>
              <a:ext uri="{FF2B5EF4-FFF2-40B4-BE49-F238E27FC236}">
                <a16:creationId xmlns:a16="http://schemas.microsoft.com/office/drawing/2014/main" id="{AD0B2805-79AE-4FBA-ACAB-06B0AA50DEEC}"/>
              </a:ext>
            </a:extLst>
          </p:cNvPr>
          <p:cNvSpPr>
            <a:spLocks noChangeShapeType="1"/>
          </p:cNvSpPr>
          <p:nvPr/>
        </p:nvSpPr>
        <p:spPr bwMode="auto">
          <a:xfrm>
            <a:off x="6019800" y="2590800"/>
            <a:ext cx="1143000" cy="2286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9" name="Object 9">
            <a:extLst>
              <a:ext uri="{FF2B5EF4-FFF2-40B4-BE49-F238E27FC236}">
                <a16:creationId xmlns:a16="http://schemas.microsoft.com/office/drawing/2014/main" id="{AA8AD749-86B6-4790-942C-6574E71DF187}"/>
              </a:ext>
            </a:extLst>
          </p:cNvPr>
          <p:cNvGraphicFramePr>
            <a:graphicFrameLocks/>
          </p:cNvGraphicFramePr>
          <p:nvPr/>
        </p:nvGraphicFramePr>
        <p:xfrm>
          <a:off x="7526338" y="2057400"/>
          <a:ext cx="280987" cy="341313"/>
        </p:xfrm>
        <a:graphic>
          <a:graphicData uri="http://schemas.openxmlformats.org/presentationml/2006/ole">
            <mc:AlternateContent xmlns:mc="http://schemas.openxmlformats.org/markup-compatibility/2006">
              <mc:Choice xmlns:v="urn:schemas-microsoft-com:vml" Requires="v">
                <p:oleObj spid="_x0000_s143552" name="Equation" r:id="rId5" imgW="279360" imgH="342720" progId="Equation.3">
                  <p:embed/>
                </p:oleObj>
              </mc:Choice>
              <mc:Fallback>
                <p:oleObj name="Equation" r:id="rId5" imgW="279360" imgH="34272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338" y="2057400"/>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a:extLst>
              <a:ext uri="{FF2B5EF4-FFF2-40B4-BE49-F238E27FC236}">
                <a16:creationId xmlns:a16="http://schemas.microsoft.com/office/drawing/2014/main" id="{BB48F59D-E71C-4265-AF1E-29B819D298FE}"/>
              </a:ext>
            </a:extLst>
          </p:cNvPr>
          <p:cNvGraphicFramePr>
            <a:graphicFrameLocks/>
          </p:cNvGraphicFramePr>
          <p:nvPr/>
        </p:nvGraphicFramePr>
        <p:xfrm>
          <a:off x="7239000" y="2667000"/>
          <a:ext cx="230188" cy="292100"/>
        </p:xfrm>
        <a:graphic>
          <a:graphicData uri="http://schemas.openxmlformats.org/presentationml/2006/ole">
            <mc:AlternateContent xmlns:mc="http://schemas.openxmlformats.org/markup-compatibility/2006">
              <mc:Choice xmlns:v="urn:schemas-microsoft-com:vml" Requires="v">
                <p:oleObj spid="_x0000_s143553" name="Equation" r:id="rId7" imgW="228600" imgH="291960" progId="Equation.3">
                  <p:embed/>
                </p:oleObj>
              </mc:Choice>
              <mc:Fallback>
                <p:oleObj name="Equation" r:id="rId7" imgW="228600" imgH="29196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2667000"/>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a:extLst>
              <a:ext uri="{FF2B5EF4-FFF2-40B4-BE49-F238E27FC236}">
                <a16:creationId xmlns:a16="http://schemas.microsoft.com/office/drawing/2014/main" id="{BC79B64E-102B-409E-9213-CCE3FDE7EF55}"/>
              </a:ext>
            </a:extLst>
          </p:cNvPr>
          <p:cNvSpPr>
            <a:spLocks noChangeShapeType="1"/>
          </p:cNvSpPr>
          <p:nvPr/>
        </p:nvSpPr>
        <p:spPr bwMode="auto">
          <a:xfrm flipV="1">
            <a:off x="6019800" y="1600200"/>
            <a:ext cx="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2" name="Object 12">
            <a:extLst>
              <a:ext uri="{FF2B5EF4-FFF2-40B4-BE49-F238E27FC236}">
                <a16:creationId xmlns:a16="http://schemas.microsoft.com/office/drawing/2014/main" id="{3BBE532E-8EA1-4043-BE31-981C8BB0F28D}"/>
              </a:ext>
            </a:extLst>
          </p:cNvPr>
          <p:cNvGraphicFramePr>
            <a:graphicFrameLocks noChangeAspect="1"/>
          </p:cNvGraphicFramePr>
          <p:nvPr/>
        </p:nvGraphicFramePr>
        <p:xfrm>
          <a:off x="6172200" y="1371600"/>
          <a:ext cx="292100" cy="446088"/>
        </p:xfrm>
        <a:graphic>
          <a:graphicData uri="http://schemas.openxmlformats.org/presentationml/2006/ole">
            <mc:AlternateContent xmlns:mc="http://schemas.openxmlformats.org/markup-compatibility/2006">
              <mc:Choice xmlns:v="urn:schemas-microsoft-com:vml" Requires="v">
                <p:oleObj spid="_x0000_s143554" name="Equation" r:id="rId9" imgW="279360" imgH="444240" progId="Equation.3">
                  <p:embed/>
                </p:oleObj>
              </mc:Choice>
              <mc:Fallback>
                <p:oleObj name="Equation" r:id="rId9" imgW="279360" imgH="4442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371600"/>
                        <a:ext cx="2921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3" name="Object 13">
            <a:extLst>
              <a:ext uri="{FF2B5EF4-FFF2-40B4-BE49-F238E27FC236}">
                <a16:creationId xmlns:a16="http://schemas.microsoft.com/office/drawing/2014/main" id="{36F32211-72D1-457B-A1CF-C061E1CEB033}"/>
              </a:ext>
            </a:extLst>
          </p:cNvPr>
          <p:cNvGraphicFramePr>
            <a:graphicFrameLocks/>
          </p:cNvGraphicFramePr>
          <p:nvPr/>
        </p:nvGraphicFramePr>
        <p:xfrm>
          <a:off x="1576388" y="2057400"/>
          <a:ext cx="2309812" cy="392113"/>
        </p:xfrm>
        <a:graphic>
          <a:graphicData uri="http://schemas.openxmlformats.org/presentationml/2006/ole">
            <mc:AlternateContent xmlns:mc="http://schemas.openxmlformats.org/markup-compatibility/2006">
              <mc:Choice xmlns:v="urn:schemas-microsoft-com:vml" Requires="v">
                <p:oleObj spid="_x0000_s143555" name="Equation" r:id="rId11" imgW="2311200" imgH="393480" progId="Equation.3">
                  <p:embed/>
                </p:oleObj>
              </mc:Choice>
              <mc:Fallback>
                <p:oleObj name="Equation" r:id="rId11" imgW="2311200" imgH="393480" progId="Equation.3">
                  <p:embed/>
                  <p:pic>
                    <p:nvPicPr>
                      <p:cNvPr id="0" name="Object 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6388" y="2057400"/>
                        <a:ext cx="2309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4" name="Object 14">
            <a:extLst>
              <a:ext uri="{FF2B5EF4-FFF2-40B4-BE49-F238E27FC236}">
                <a16:creationId xmlns:a16="http://schemas.microsoft.com/office/drawing/2014/main" id="{FE795517-7DC4-4CCC-B1EE-B15D2B13B5DC}"/>
              </a:ext>
            </a:extLst>
          </p:cNvPr>
          <p:cNvGraphicFramePr>
            <a:graphicFrameLocks/>
          </p:cNvGraphicFramePr>
          <p:nvPr/>
        </p:nvGraphicFramePr>
        <p:xfrm>
          <a:off x="6543675" y="2398713"/>
          <a:ext cx="319088" cy="279400"/>
        </p:xfrm>
        <a:graphic>
          <a:graphicData uri="http://schemas.openxmlformats.org/presentationml/2006/ole">
            <mc:AlternateContent xmlns:mc="http://schemas.openxmlformats.org/markup-compatibility/2006">
              <mc:Choice xmlns:v="urn:schemas-microsoft-com:vml" Requires="v">
                <p:oleObj spid="_x0000_s143556" name="公式" r:id="rId13" imgW="317160" imgH="279360" progId="Equation.3">
                  <p:embed/>
                </p:oleObj>
              </mc:Choice>
              <mc:Fallback>
                <p:oleObj name="公式" r:id="rId13" imgW="317160" imgH="27936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3675" y="2398713"/>
                        <a:ext cx="319088"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5" name="Object 15">
            <a:extLst>
              <a:ext uri="{FF2B5EF4-FFF2-40B4-BE49-F238E27FC236}">
                <a16:creationId xmlns:a16="http://schemas.microsoft.com/office/drawing/2014/main" id="{9B6048DB-940B-4686-894C-6DCFB81771F3}"/>
              </a:ext>
            </a:extLst>
          </p:cNvPr>
          <p:cNvGraphicFramePr>
            <a:graphicFrameLocks/>
          </p:cNvGraphicFramePr>
          <p:nvPr/>
        </p:nvGraphicFramePr>
        <p:xfrm>
          <a:off x="1589088" y="2574925"/>
          <a:ext cx="2005012" cy="508000"/>
        </p:xfrm>
        <a:graphic>
          <a:graphicData uri="http://schemas.openxmlformats.org/presentationml/2006/ole">
            <mc:AlternateContent xmlns:mc="http://schemas.openxmlformats.org/markup-compatibility/2006">
              <mc:Choice xmlns:v="urn:schemas-microsoft-com:vml" Requires="v">
                <p:oleObj spid="_x0000_s143557" name="Equation" r:id="rId15" imgW="2006280" imgH="507960" progId="Equation.3">
                  <p:embed/>
                </p:oleObj>
              </mc:Choice>
              <mc:Fallback>
                <p:oleObj name="Equation" r:id="rId15" imgW="2006280" imgH="507960"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088" y="2574925"/>
                        <a:ext cx="20050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a:extLst>
              <a:ext uri="{FF2B5EF4-FFF2-40B4-BE49-F238E27FC236}">
                <a16:creationId xmlns:a16="http://schemas.microsoft.com/office/drawing/2014/main" id="{D62E0D55-538B-4C2C-9F67-7AE6D48641F0}"/>
              </a:ext>
            </a:extLst>
          </p:cNvPr>
          <p:cNvSpPr txBox="1">
            <a:spLocks noChangeArrowheads="1"/>
          </p:cNvSpPr>
          <p:nvPr/>
        </p:nvSpPr>
        <p:spPr bwMode="auto">
          <a:xfrm>
            <a:off x="492125" y="3886200"/>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安培力与洛伦兹力的关系</a:t>
            </a:r>
          </a:p>
        </p:txBody>
      </p:sp>
      <p:grpSp>
        <p:nvGrpSpPr>
          <p:cNvPr id="143377" name="Group 17">
            <a:extLst>
              <a:ext uri="{FF2B5EF4-FFF2-40B4-BE49-F238E27FC236}">
                <a16:creationId xmlns:a16="http://schemas.microsoft.com/office/drawing/2014/main" id="{DE341EC2-B8D6-4A3A-BAFE-D19AD99A654A}"/>
              </a:ext>
            </a:extLst>
          </p:cNvPr>
          <p:cNvGrpSpPr>
            <a:grpSpLocks/>
          </p:cNvGrpSpPr>
          <p:nvPr/>
        </p:nvGrpSpPr>
        <p:grpSpPr bwMode="auto">
          <a:xfrm>
            <a:off x="6319838" y="4760913"/>
            <a:ext cx="2133600" cy="1397000"/>
            <a:chOff x="3981" y="2999"/>
            <a:chExt cx="1344" cy="880"/>
          </a:xfrm>
        </p:grpSpPr>
        <p:sp>
          <p:nvSpPr>
            <p:cNvPr id="143378" name="AutoShape 18">
              <a:extLst>
                <a:ext uri="{FF2B5EF4-FFF2-40B4-BE49-F238E27FC236}">
                  <a16:creationId xmlns:a16="http://schemas.microsoft.com/office/drawing/2014/main" id="{53166EFF-12B4-47CD-B703-B7F3D9607E9E}"/>
                </a:ext>
              </a:extLst>
            </p:cNvPr>
            <p:cNvSpPr>
              <a:spLocks noChangeArrowheads="1"/>
            </p:cNvSpPr>
            <p:nvPr/>
          </p:nvSpPr>
          <p:spPr bwMode="auto">
            <a:xfrm rot="2730157">
              <a:off x="4389" y="2591"/>
              <a:ext cx="528" cy="1344"/>
            </a:xfrm>
            <a:prstGeom prst="can">
              <a:avLst>
                <a:gd name="adj" fmla="val 63636"/>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9" name="Oval 19">
              <a:extLst>
                <a:ext uri="{FF2B5EF4-FFF2-40B4-BE49-F238E27FC236}">
                  <a16:creationId xmlns:a16="http://schemas.microsoft.com/office/drawing/2014/main" id="{5FA1AF30-3C79-413B-9E3B-BF587BBE331B}"/>
                </a:ext>
              </a:extLst>
            </p:cNvPr>
            <p:cNvSpPr>
              <a:spLocks noChangeArrowheads="1"/>
            </p:cNvSpPr>
            <p:nvPr/>
          </p:nvSpPr>
          <p:spPr bwMode="auto">
            <a:xfrm rot="2934235">
              <a:off x="4025" y="3472"/>
              <a:ext cx="512" cy="301"/>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380" name="Object 20">
            <a:extLst>
              <a:ext uri="{FF2B5EF4-FFF2-40B4-BE49-F238E27FC236}">
                <a16:creationId xmlns:a16="http://schemas.microsoft.com/office/drawing/2014/main" id="{AA8580B8-A969-47CA-8B05-F05AA9ABCCD0}"/>
              </a:ext>
            </a:extLst>
          </p:cNvPr>
          <p:cNvGraphicFramePr>
            <a:graphicFrameLocks/>
          </p:cNvGraphicFramePr>
          <p:nvPr/>
        </p:nvGraphicFramePr>
        <p:xfrm>
          <a:off x="6699250" y="4495800"/>
          <a:ext cx="392113" cy="366713"/>
        </p:xfrm>
        <a:graphic>
          <a:graphicData uri="http://schemas.openxmlformats.org/presentationml/2006/ole">
            <mc:AlternateContent xmlns:mc="http://schemas.openxmlformats.org/markup-compatibility/2006">
              <mc:Choice xmlns:v="urn:schemas-microsoft-com:vml" Requires="v">
                <p:oleObj spid="_x0000_s143558" name="Equation" r:id="rId17" imgW="393480" imgH="368280" progId="Equation.3">
                  <p:embed/>
                </p:oleObj>
              </mc:Choice>
              <mc:Fallback>
                <p:oleObj name="Equation" r:id="rId17" imgW="393480" imgH="36828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9250" y="44958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381" name="Group 21">
            <a:extLst>
              <a:ext uri="{FF2B5EF4-FFF2-40B4-BE49-F238E27FC236}">
                <a16:creationId xmlns:a16="http://schemas.microsoft.com/office/drawing/2014/main" id="{C0E9AA42-89B5-48FC-B088-F89039A7AB5F}"/>
              </a:ext>
            </a:extLst>
          </p:cNvPr>
          <p:cNvGrpSpPr>
            <a:grpSpLocks/>
          </p:cNvGrpSpPr>
          <p:nvPr/>
        </p:nvGrpSpPr>
        <p:grpSpPr bwMode="auto">
          <a:xfrm>
            <a:off x="7918450" y="3810000"/>
            <a:ext cx="533400" cy="838200"/>
            <a:chOff x="5088" y="2304"/>
            <a:chExt cx="336" cy="528"/>
          </a:xfrm>
        </p:grpSpPr>
        <p:sp>
          <p:nvSpPr>
            <p:cNvPr id="143382" name="Line 22">
              <a:extLst>
                <a:ext uri="{FF2B5EF4-FFF2-40B4-BE49-F238E27FC236}">
                  <a16:creationId xmlns:a16="http://schemas.microsoft.com/office/drawing/2014/main" id="{4D5774A9-C3EA-4E1B-BDE8-6503C01FFD28}"/>
                </a:ext>
              </a:extLst>
            </p:cNvPr>
            <p:cNvSpPr>
              <a:spLocks noChangeShapeType="1"/>
            </p:cNvSpPr>
            <p:nvPr/>
          </p:nvSpPr>
          <p:spPr bwMode="auto">
            <a:xfrm flipV="1">
              <a:off x="5088" y="2496"/>
              <a:ext cx="336" cy="33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3" name="Object 23">
              <a:extLst>
                <a:ext uri="{FF2B5EF4-FFF2-40B4-BE49-F238E27FC236}">
                  <a16:creationId xmlns:a16="http://schemas.microsoft.com/office/drawing/2014/main" id="{C9625304-3FF0-4941-B6F7-A9964B0E546B}"/>
                </a:ext>
              </a:extLst>
            </p:cNvPr>
            <p:cNvGraphicFramePr>
              <a:graphicFrameLocks/>
            </p:cNvGraphicFramePr>
            <p:nvPr/>
          </p:nvGraphicFramePr>
          <p:xfrm>
            <a:off x="5184" y="2304"/>
            <a:ext cx="127" cy="184"/>
          </p:xfrm>
          <a:graphic>
            <a:graphicData uri="http://schemas.openxmlformats.org/presentationml/2006/ole">
              <mc:AlternateContent xmlns:mc="http://schemas.openxmlformats.org/markup-compatibility/2006">
                <mc:Choice xmlns:v="urn:schemas-microsoft-com:vml" Requires="v">
                  <p:oleObj spid="_x0000_s143559" name="Equation" r:id="rId19" imgW="203040" imgH="291960" progId="Equation.3">
                    <p:embed/>
                  </p:oleObj>
                </mc:Choice>
                <mc:Fallback>
                  <p:oleObj name="Equation" r:id="rId19" imgW="203040" imgH="291960"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84" y="230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384" name="Oval 24">
            <a:extLst>
              <a:ext uri="{FF2B5EF4-FFF2-40B4-BE49-F238E27FC236}">
                <a16:creationId xmlns:a16="http://schemas.microsoft.com/office/drawing/2014/main" id="{881ED278-D0B0-49A9-A2B7-BFE45F3A75A9}"/>
              </a:ext>
            </a:extLst>
          </p:cNvPr>
          <p:cNvSpPr>
            <a:spLocks noChangeArrowheads="1"/>
          </p:cNvSpPr>
          <p:nvPr/>
        </p:nvSpPr>
        <p:spPr bwMode="auto">
          <a:xfrm>
            <a:off x="7004050" y="53340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Line 25">
            <a:extLst>
              <a:ext uri="{FF2B5EF4-FFF2-40B4-BE49-F238E27FC236}">
                <a16:creationId xmlns:a16="http://schemas.microsoft.com/office/drawing/2014/main" id="{61BAA566-E9D0-4417-ACD0-FD2F20867417}"/>
              </a:ext>
            </a:extLst>
          </p:cNvPr>
          <p:cNvSpPr>
            <a:spLocks noChangeShapeType="1"/>
          </p:cNvSpPr>
          <p:nvPr/>
        </p:nvSpPr>
        <p:spPr bwMode="auto">
          <a:xfrm flipV="1">
            <a:off x="7156450" y="4876800"/>
            <a:ext cx="533400" cy="533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6" name="Object 26">
            <a:extLst>
              <a:ext uri="{FF2B5EF4-FFF2-40B4-BE49-F238E27FC236}">
                <a16:creationId xmlns:a16="http://schemas.microsoft.com/office/drawing/2014/main" id="{FC37D606-B8EF-4730-AB6C-D4FAFC46564D}"/>
              </a:ext>
            </a:extLst>
          </p:cNvPr>
          <p:cNvGraphicFramePr>
            <a:graphicFrameLocks/>
          </p:cNvGraphicFramePr>
          <p:nvPr/>
        </p:nvGraphicFramePr>
        <p:xfrm>
          <a:off x="7270750" y="5408613"/>
          <a:ext cx="230188" cy="306387"/>
        </p:xfrm>
        <a:graphic>
          <a:graphicData uri="http://schemas.openxmlformats.org/presentationml/2006/ole">
            <mc:AlternateContent xmlns:mc="http://schemas.openxmlformats.org/markup-compatibility/2006">
              <mc:Choice xmlns:v="urn:schemas-microsoft-com:vml" Requires="v">
                <p:oleObj spid="_x0000_s143560" name="Equation" r:id="rId21" imgW="228600" imgH="304560" progId="Equation.3">
                  <p:embed/>
                </p:oleObj>
              </mc:Choice>
              <mc:Fallback>
                <p:oleObj name="Equation" r:id="rId21" imgW="228600" imgH="304560"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0750" y="54086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7" name="Object 27">
            <a:extLst>
              <a:ext uri="{FF2B5EF4-FFF2-40B4-BE49-F238E27FC236}">
                <a16:creationId xmlns:a16="http://schemas.microsoft.com/office/drawing/2014/main" id="{E5AADC31-FA64-47AB-B905-4DE6D35CA4ED}"/>
              </a:ext>
            </a:extLst>
          </p:cNvPr>
          <p:cNvGraphicFramePr>
            <a:graphicFrameLocks/>
          </p:cNvGraphicFramePr>
          <p:nvPr/>
        </p:nvGraphicFramePr>
        <p:xfrm>
          <a:off x="7742238" y="4437063"/>
          <a:ext cx="192087" cy="227012"/>
        </p:xfrm>
        <a:graphic>
          <a:graphicData uri="http://schemas.openxmlformats.org/presentationml/2006/ole">
            <mc:AlternateContent xmlns:mc="http://schemas.openxmlformats.org/markup-compatibility/2006">
              <mc:Choice xmlns:v="urn:schemas-microsoft-com:vml" Requires="v">
                <p:oleObj spid="_x0000_s143561" name="Equation" r:id="rId23" imgW="190440" imgH="228600" progId="Equation.3">
                  <p:embed/>
                </p:oleObj>
              </mc:Choice>
              <mc:Fallback>
                <p:oleObj name="Equation" r:id="rId23" imgW="190440" imgH="22860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42238" y="4437063"/>
                        <a:ext cx="1920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AutoShape 28">
            <a:extLst>
              <a:ext uri="{FF2B5EF4-FFF2-40B4-BE49-F238E27FC236}">
                <a16:creationId xmlns:a16="http://schemas.microsoft.com/office/drawing/2014/main" id="{3D4AA00C-032A-4A6D-AD13-3D5D5A85B267}"/>
              </a:ext>
            </a:extLst>
          </p:cNvPr>
          <p:cNvSpPr>
            <a:spLocks noChangeArrowheads="1"/>
          </p:cNvSpPr>
          <p:nvPr/>
        </p:nvSpPr>
        <p:spPr bwMode="auto">
          <a:xfrm>
            <a:off x="2601913" y="5376863"/>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89" name="Object 29">
            <a:extLst>
              <a:ext uri="{FF2B5EF4-FFF2-40B4-BE49-F238E27FC236}">
                <a16:creationId xmlns:a16="http://schemas.microsoft.com/office/drawing/2014/main" id="{F83298C2-9428-4642-A374-8496B1A55CBA}"/>
              </a:ext>
            </a:extLst>
          </p:cNvPr>
          <p:cNvGraphicFramePr>
            <a:graphicFrameLocks/>
          </p:cNvGraphicFramePr>
          <p:nvPr/>
        </p:nvGraphicFramePr>
        <p:xfrm>
          <a:off x="3387725" y="5111750"/>
          <a:ext cx="2411413" cy="839788"/>
        </p:xfrm>
        <a:graphic>
          <a:graphicData uri="http://schemas.openxmlformats.org/presentationml/2006/ole">
            <mc:AlternateContent xmlns:mc="http://schemas.openxmlformats.org/markup-compatibility/2006">
              <mc:Choice xmlns:v="urn:schemas-microsoft-com:vml" Requires="v">
                <p:oleObj spid="_x0000_s143562" name="Equation" r:id="rId25" imgW="2412720" imgH="838080" progId="Equation.3">
                  <p:embed/>
                </p:oleObj>
              </mc:Choice>
              <mc:Fallback>
                <p:oleObj name="Equation" r:id="rId25" imgW="2412720" imgH="838080" progId="Equation.3">
                  <p:embed/>
                  <p:pic>
                    <p:nvPicPr>
                      <p:cNvPr id="0" name="Object 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87725" y="5111750"/>
                        <a:ext cx="241141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0" name="Object 30">
            <a:extLst>
              <a:ext uri="{FF2B5EF4-FFF2-40B4-BE49-F238E27FC236}">
                <a16:creationId xmlns:a16="http://schemas.microsoft.com/office/drawing/2014/main" id="{69A32C5D-1750-4F56-AACB-45D8E94337C7}"/>
              </a:ext>
            </a:extLst>
          </p:cNvPr>
          <p:cNvGraphicFramePr>
            <a:graphicFrameLocks/>
          </p:cNvGraphicFramePr>
          <p:nvPr/>
        </p:nvGraphicFramePr>
        <p:xfrm>
          <a:off x="1624013" y="3243263"/>
          <a:ext cx="1703387" cy="455612"/>
        </p:xfrm>
        <a:graphic>
          <a:graphicData uri="http://schemas.openxmlformats.org/presentationml/2006/ole">
            <mc:AlternateContent xmlns:mc="http://schemas.openxmlformats.org/markup-compatibility/2006">
              <mc:Choice xmlns:v="urn:schemas-microsoft-com:vml" Requires="v">
                <p:oleObj spid="_x0000_s143563" name="Equation" r:id="rId27" imgW="1701720" imgH="457200" progId="Equation.3">
                  <p:embed/>
                </p:oleObj>
              </mc:Choice>
              <mc:Fallback>
                <p:oleObj name="Equation" r:id="rId27" imgW="1701720" imgH="457200" progId="Equation.3">
                  <p:embed/>
                  <p:pic>
                    <p:nvPicPr>
                      <p:cNvPr id="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24013" y="3243263"/>
                        <a:ext cx="1703387" cy="4556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1" name="Object 31">
            <a:extLst>
              <a:ext uri="{FF2B5EF4-FFF2-40B4-BE49-F238E27FC236}">
                <a16:creationId xmlns:a16="http://schemas.microsoft.com/office/drawing/2014/main" id="{9C742A97-C371-4B5A-9D5B-640FB0D59FD6}"/>
              </a:ext>
            </a:extLst>
          </p:cNvPr>
          <p:cNvGraphicFramePr>
            <a:graphicFrameLocks/>
          </p:cNvGraphicFramePr>
          <p:nvPr/>
        </p:nvGraphicFramePr>
        <p:xfrm>
          <a:off x="855663" y="4451350"/>
          <a:ext cx="1662112" cy="368300"/>
        </p:xfrm>
        <a:graphic>
          <a:graphicData uri="http://schemas.openxmlformats.org/presentationml/2006/ole">
            <mc:AlternateContent xmlns:mc="http://schemas.openxmlformats.org/markup-compatibility/2006">
              <mc:Choice xmlns:v="urn:schemas-microsoft-com:vml" Requires="v">
                <p:oleObj spid="_x0000_s143564" name="Equation" r:id="rId29" imgW="1663560" imgH="368280" progId="Equation.3">
                  <p:embed/>
                </p:oleObj>
              </mc:Choice>
              <mc:Fallback>
                <p:oleObj name="Equation" r:id="rId29" imgW="1663560" imgH="368280" progId="Equation.3">
                  <p:embed/>
                  <p:pic>
                    <p:nvPicPr>
                      <p:cNvPr id="0"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5663" y="4451350"/>
                        <a:ext cx="16621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2" name="Object 32">
            <a:extLst>
              <a:ext uri="{FF2B5EF4-FFF2-40B4-BE49-F238E27FC236}">
                <a16:creationId xmlns:a16="http://schemas.microsoft.com/office/drawing/2014/main" id="{9DFCABE5-2481-4329-9D24-D2121593D903}"/>
              </a:ext>
            </a:extLst>
          </p:cNvPr>
          <p:cNvGraphicFramePr>
            <a:graphicFrameLocks/>
          </p:cNvGraphicFramePr>
          <p:nvPr/>
        </p:nvGraphicFramePr>
        <p:xfrm>
          <a:off x="2663825" y="4452938"/>
          <a:ext cx="1878013" cy="442912"/>
        </p:xfrm>
        <a:graphic>
          <a:graphicData uri="http://schemas.openxmlformats.org/presentationml/2006/ole">
            <mc:AlternateContent xmlns:mc="http://schemas.openxmlformats.org/markup-compatibility/2006">
              <mc:Choice xmlns:v="urn:schemas-microsoft-com:vml" Requires="v">
                <p:oleObj spid="_x0000_s143565" name="Equation" r:id="rId31" imgW="1879560" imgH="444240" progId="Equation.3">
                  <p:embed/>
                </p:oleObj>
              </mc:Choice>
              <mc:Fallback>
                <p:oleObj name="Equation" r:id="rId31" imgW="1879560" imgH="444240" progId="Equation.3">
                  <p:embed/>
                  <p:pic>
                    <p:nvPicPr>
                      <p:cNvPr id="0" name="Object 3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63825" y="4452938"/>
                        <a:ext cx="18780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3" name="Object 33">
            <a:extLst>
              <a:ext uri="{FF2B5EF4-FFF2-40B4-BE49-F238E27FC236}">
                <a16:creationId xmlns:a16="http://schemas.microsoft.com/office/drawing/2014/main" id="{E3B8DCC0-D347-4FD9-A74F-A085F6F2BAC4}"/>
              </a:ext>
            </a:extLst>
          </p:cNvPr>
          <p:cNvGraphicFramePr>
            <a:graphicFrameLocks/>
          </p:cNvGraphicFramePr>
          <p:nvPr/>
        </p:nvGraphicFramePr>
        <p:xfrm>
          <a:off x="911225" y="5326063"/>
          <a:ext cx="1511300" cy="431800"/>
        </p:xfrm>
        <a:graphic>
          <a:graphicData uri="http://schemas.openxmlformats.org/presentationml/2006/ole">
            <mc:AlternateContent xmlns:mc="http://schemas.openxmlformats.org/markup-compatibility/2006">
              <mc:Choice xmlns:v="urn:schemas-microsoft-com:vml" Requires="v">
                <p:oleObj spid="_x0000_s143566" name="Equation" r:id="rId33" imgW="1511280" imgH="431640" progId="Equation.3">
                  <p:embed/>
                </p:oleObj>
              </mc:Choice>
              <mc:Fallback>
                <p:oleObj name="Equation" r:id="rId33" imgW="1511280" imgH="431640" progId="Equation.3">
                  <p:embed/>
                  <p:pic>
                    <p:nvPicPr>
                      <p:cNvPr id="0" name="Object 3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11225" y="5326063"/>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4" name="Rectangle 34">
            <a:extLst>
              <a:ext uri="{FF2B5EF4-FFF2-40B4-BE49-F238E27FC236}">
                <a16:creationId xmlns:a16="http://schemas.microsoft.com/office/drawing/2014/main" id="{055CEF3B-98E4-42F5-8F42-DCE2D0B336D1}"/>
              </a:ext>
            </a:extLst>
          </p:cNvPr>
          <p:cNvSpPr>
            <a:spLocks noChangeArrowheads="1"/>
          </p:cNvSpPr>
          <p:nvPr/>
        </p:nvSpPr>
        <p:spPr bwMode="auto">
          <a:xfrm>
            <a:off x="762000" y="60610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安培力是大量带电粒子洛伦兹力的叠加</a:t>
            </a:r>
          </a:p>
        </p:txBody>
      </p:sp>
      <p:sp>
        <p:nvSpPr>
          <p:cNvPr id="143395" name="Rectangle 35">
            <a:extLst>
              <a:ext uri="{FF2B5EF4-FFF2-40B4-BE49-F238E27FC236}">
                <a16:creationId xmlns:a16="http://schemas.microsoft.com/office/drawing/2014/main" id="{B20A2A0D-6978-4F24-B310-B12A40B55527}"/>
              </a:ext>
            </a:extLst>
          </p:cNvPr>
          <p:cNvSpPr>
            <a:spLocks noChangeArrowheads="1"/>
          </p:cNvSpPr>
          <p:nvPr/>
        </p:nvSpPr>
        <p:spPr bwMode="auto">
          <a:xfrm>
            <a:off x="0" y="26828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3200" b="1">
                <a:solidFill>
                  <a:srgbClr val="00FF00"/>
                </a:solidFill>
                <a:latin typeface="Times New Roman" panose="02020603050405020304" pitchFamily="18" charset="0"/>
                <a:ea typeface="黑体" panose="02010609060101010101" pitchFamily="49" charset="-122"/>
              </a:rPr>
              <a:t>10.6  </a:t>
            </a:r>
            <a:r>
              <a:rPr kumimoji="1" lang="zh-CN" altLang="en-US" sz="3200" b="1">
                <a:solidFill>
                  <a:srgbClr val="00FF00"/>
                </a:solidFill>
                <a:latin typeface="Times New Roman" panose="02020603050405020304" pitchFamily="18" charset="0"/>
                <a:ea typeface="黑体" panose="02010609060101010101" pitchFamily="49" charset="-122"/>
              </a:rPr>
              <a:t>带电粒子在磁场中的运动</a:t>
            </a:r>
          </a:p>
        </p:txBody>
      </p:sp>
      <p:graphicFrame>
        <p:nvGraphicFramePr>
          <p:cNvPr id="143396" name="Object 36">
            <a:extLst>
              <a:ext uri="{FF2B5EF4-FFF2-40B4-BE49-F238E27FC236}">
                <a16:creationId xmlns:a16="http://schemas.microsoft.com/office/drawing/2014/main" id="{B6107DD7-0011-4B54-9007-EE78A52FCB40}"/>
              </a:ext>
            </a:extLst>
          </p:cNvPr>
          <p:cNvGraphicFramePr>
            <a:graphicFrameLocks/>
          </p:cNvGraphicFramePr>
          <p:nvPr/>
        </p:nvGraphicFramePr>
        <p:xfrm>
          <a:off x="7191375" y="4818063"/>
          <a:ext cx="230188" cy="292100"/>
        </p:xfrm>
        <a:graphic>
          <a:graphicData uri="http://schemas.openxmlformats.org/presentationml/2006/ole">
            <mc:AlternateContent xmlns:mc="http://schemas.openxmlformats.org/markup-compatibility/2006">
              <mc:Choice xmlns:v="urn:schemas-microsoft-com:vml" Requires="v">
                <p:oleObj spid="_x0000_s143567" name="Equation" r:id="rId35" imgW="228600" imgH="291960" progId="Equation.3">
                  <p:embed/>
                </p:oleObj>
              </mc:Choice>
              <mc:Fallback>
                <p:oleObj name="Equation" r:id="rId35" imgW="228600" imgH="291960" progId="Equation.3">
                  <p:embed/>
                  <p:pic>
                    <p:nvPicPr>
                      <p:cNvPr id="0"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91375" y="4818063"/>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7" name="Arc 37">
            <a:extLst>
              <a:ext uri="{FF2B5EF4-FFF2-40B4-BE49-F238E27FC236}">
                <a16:creationId xmlns:a16="http://schemas.microsoft.com/office/drawing/2014/main" id="{6882B68E-2666-4C26-9222-7BD9A80B0049}"/>
              </a:ext>
            </a:extLst>
          </p:cNvPr>
          <p:cNvSpPr>
            <a:spLocks/>
          </p:cNvSpPr>
          <p:nvPr/>
        </p:nvSpPr>
        <p:spPr bwMode="auto">
          <a:xfrm rot="3266291">
            <a:off x="6240462" y="2451101"/>
            <a:ext cx="258763" cy="360362"/>
          </a:xfrm>
          <a:custGeom>
            <a:avLst/>
            <a:gdLst>
              <a:gd name="G0" fmla="+- 1417 0 0"/>
              <a:gd name="G1" fmla="+- 21600 0 0"/>
              <a:gd name="G2" fmla="+- 21600 0 0"/>
              <a:gd name="T0" fmla="*/ 0 w 16497"/>
              <a:gd name="T1" fmla="*/ 47 h 21600"/>
              <a:gd name="T2" fmla="*/ 16497 w 16497"/>
              <a:gd name="T3" fmla="*/ 6135 h 21600"/>
              <a:gd name="T4" fmla="*/ 1417 w 16497"/>
              <a:gd name="T5" fmla="*/ 21600 h 21600"/>
            </a:gdLst>
            <a:ahLst/>
            <a:cxnLst>
              <a:cxn ang="0">
                <a:pos x="T0" y="T1"/>
              </a:cxn>
              <a:cxn ang="0">
                <a:pos x="T2" y="T3"/>
              </a:cxn>
              <a:cxn ang="0">
                <a:pos x="T4" y="T5"/>
              </a:cxn>
            </a:cxnLst>
            <a:rect l="0" t="0" r="r" b="b"/>
            <a:pathLst>
              <a:path w="16497" h="21600" fill="none" extrusionOk="0">
                <a:moveTo>
                  <a:pt x="-1" y="46"/>
                </a:moveTo>
                <a:cubicBezTo>
                  <a:pt x="471" y="15"/>
                  <a:pt x="944" y="0"/>
                  <a:pt x="1417" y="0"/>
                </a:cubicBezTo>
                <a:cubicBezTo>
                  <a:pt x="7051" y="0"/>
                  <a:pt x="12462" y="2201"/>
                  <a:pt x="16496" y="6135"/>
                </a:cubicBezTo>
              </a:path>
              <a:path w="16497" h="21600" stroke="0" extrusionOk="0">
                <a:moveTo>
                  <a:pt x="-1" y="46"/>
                </a:moveTo>
                <a:cubicBezTo>
                  <a:pt x="471" y="15"/>
                  <a:pt x="944" y="0"/>
                  <a:pt x="1417" y="0"/>
                </a:cubicBezTo>
                <a:cubicBezTo>
                  <a:pt x="7051" y="0"/>
                  <a:pt x="12462" y="2201"/>
                  <a:pt x="16496" y="6135"/>
                </a:cubicBezTo>
                <a:lnTo>
                  <a:pt x="1417" y="2160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5"/>
                                        </p:tgtEl>
                                        <p:attrNameLst>
                                          <p:attrName>style.visibility</p:attrName>
                                        </p:attrNameLst>
                                      </p:cBhvr>
                                      <p:to>
                                        <p:strVal val="visible"/>
                                      </p:to>
                                    </p:set>
                                    <p:animEffect transition="in" filter="wipe(left)">
                                      <p:cBhvr>
                                        <p:cTn id="7" dur="500"/>
                                        <p:tgtEl>
                                          <p:spTgt spid="143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2"/>
                                        </p:tgtEl>
                                        <p:attrNameLst>
                                          <p:attrName>style.visibility</p:attrName>
                                        </p:attrNameLst>
                                      </p:cBhvr>
                                      <p:to>
                                        <p:strVal val="visible"/>
                                      </p:to>
                                    </p:set>
                                    <p:animEffect transition="in" filter="wipe(left)">
                                      <p:cBhvr>
                                        <p:cTn id="12" dur="500"/>
                                        <p:tgtEl>
                                          <p:spTgt spid="143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3365"/>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4336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43368"/>
                                        </p:tgtEl>
                                        <p:attrNameLst>
                                          <p:attrName>style.visibility</p:attrName>
                                        </p:attrNameLst>
                                      </p:cBhvr>
                                      <p:to>
                                        <p:strVal val="visible"/>
                                      </p:to>
                                    </p:set>
                                    <p:animEffect transition="in" filter="wipe(left)">
                                      <p:cBhvr>
                                        <p:cTn id="24" dur="500"/>
                                        <p:tgtEl>
                                          <p:spTgt spid="143368"/>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433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3367"/>
                                        </p:tgtEl>
                                        <p:attrNameLst>
                                          <p:attrName>style.visibility</p:attrName>
                                        </p:attrNameLst>
                                      </p:cBhvr>
                                      <p:to>
                                        <p:strVal val="visible"/>
                                      </p:to>
                                    </p:set>
                                    <p:animEffect transition="in" filter="wipe(left)">
                                      <p:cBhvr>
                                        <p:cTn id="32" dur="500"/>
                                        <p:tgtEl>
                                          <p:spTgt spid="143367"/>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4336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43397"/>
                                        </p:tgtEl>
                                        <p:attrNameLst>
                                          <p:attrName>style.visibility</p:attrName>
                                        </p:attrNameLst>
                                      </p:cBhvr>
                                      <p:to>
                                        <p:strVal val="visible"/>
                                      </p:to>
                                    </p:set>
                                  </p:childTnLst>
                                </p:cTn>
                              </p:par>
                            </p:childTnLst>
                          </p:cTn>
                        </p:par>
                        <p:par>
                          <p:cTn id="40" fill="hold" nodeType="afterGroup">
                            <p:stCondLst>
                              <p:cond delay="0"/>
                            </p:stCondLst>
                            <p:childTnLst>
                              <p:par>
                                <p:cTn id="41" presetID="22" presetClass="entr" presetSubtype="8" fill="hold" nodeType="afterEffect">
                                  <p:stCondLst>
                                    <p:cond delay="0"/>
                                  </p:stCondLst>
                                  <p:childTnLst>
                                    <p:set>
                                      <p:cBhvr>
                                        <p:cTn id="42" dur="1" fill="hold">
                                          <p:stCondLst>
                                            <p:cond delay="0"/>
                                          </p:stCondLst>
                                        </p:cTn>
                                        <p:tgtEl>
                                          <p:spTgt spid="143374"/>
                                        </p:tgtEl>
                                        <p:attrNameLst>
                                          <p:attrName>style.visibility</p:attrName>
                                        </p:attrNameLst>
                                      </p:cBhvr>
                                      <p:to>
                                        <p:strVal val="visible"/>
                                      </p:to>
                                    </p:set>
                                    <p:animEffect transition="in" filter="wipe(left)">
                                      <p:cBhvr>
                                        <p:cTn id="43" dur="500"/>
                                        <p:tgtEl>
                                          <p:spTgt spid="14337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nodeType="clickEffect">
                                  <p:stCondLst>
                                    <p:cond delay="0"/>
                                  </p:stCondLst>
                                  <p:childTnLst>
                                    <p:set>
                                      <p:cBhvr>
                                        <p:cTn id="47" dur="1" fill="hold">
                                          <p:stCondLst>
                                            <p:cond delay="0"/>
                                          </p:stCondLst>
                                        </p:cTn>
                                        <p:tgtEl>
                                          <p:spTgt spid="143363"/>
                                        </p:tgtEl>
                                        <p:attrNameLst>
                                          <p:attrName>style.visibility</p:attrName>
                                        </p:attrNameLst>
                                      </p:cBhvr>
                                      <p:to>
                                        <p:strVal val="visible"/>
                                      </p:to>
                                    </p:set>
                                    <p:animEffect transition="in" filter="box(out)">
                                      <p:cBhvr>
                                        <p:cTn id="48" dur="500"/>
                                        <p:tgtEl>
                                          <p:spTgt spid="14336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143371"/>
                                        </p:tgtEl>
                                        <p:attrNameLst>
                                          <p:attrName>style.visibility</p:attrName>
                                        </p:attrNameLst>
                                      </p:cBhvr>
                                      <p:to>
                                        <p:strVal val="visible"/>
                                      </p:to>
                                    </p:set>
                                    <p:animEffect transition="in" filter="wipe(down)">
                                      <p:cBhvr>
                                        <p:cTn id="53" dur="500"/>
                                        <p:tgtEl>
                                          <p:spTgt spid="143371"/>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4337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3364"/>
                                        </p:tgtEl>
                                        <p:attrNameLst>
                                          <p:attrName>style.visibility</p:attrName>
                                        </p:attrNameLst>
                                      </p:cBhvr>
                                      <p:to>
                                        <p:strVal val="visible"/>
                                      </p:to>
                                    </p:set>
                                    <p:animEffect transition="in" filter="wipe(left)">
                                      <p:cBhvr>
                                        <p:cTn id="61" dur="500"/>
                                        <p:tgtEl>
                                          <p:spTgt spid="14336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43373"/>
                                        </p:tgtEl>
                                        <p:attrNameLst>
                                          <p:attrName>style.visibility</p:attrName>
                                        </p:attrNameLst>
                                      </p:cBhvr>
                                      <p:to>
                                        <p:strVal val="visible"/>
                                      </p:to>
                                    </p:set>
                                    <p:animEffect transition="in" filter="wipe(left)">
                                      <p:cBhvr>
                                        <p:cTn id="66" dur="500"/>
                                        <p:tgtEl>
                                          <p:spTgt spid="14337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43375"/>
                                        </p:tgtEl>
                                        <p:attrNameLst>
                                          <p:attrName>style.visibility</p:attrName>
                                        </p:attrNameLst>
                                      </p:cBhvr>
                                      <p:to>
                                        <p:strVal val="visible"/>
                                      </p:to>
                                    </p:set>
                                    <p:animEffect transition="in" filter="wipe(left)">
                                      <p:cBhvr>
                                        <p:cTn id="71" dur="500"/>
                                        <p:tgtEl>
                                          <p:spTgt spid="14337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43390"/>
                                        </p:tgtEl>
                                        <p:attrNameLst>
                                          <p:attrName>style.visibility</p:attrName>
                                        </p:attrNameLst>
                                      </p:cBhvr>
                                      <p:to>
                                        <p:strVal val="visible"/>
                                      </p:to>
                                    </p:set>
                                    <p:animEffect transition="in" filter="wipe(left)">
                                      <p:cBhvr>
                                        <p:cTn id="76" dur="500"/>
                                        <p:tgtEl>
                                          <p:spTgt spid="14339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3376"/>
                                        </p:tgtEl>
                                        <p:attrNameLst>
                                          <p:attrName>style.visibility</p:attrName>
                                        </p:attrNameLst>
                                      </p:cBhvr>
                                      <p:to>
                                        <p:strVal val="visible"/>
                                      </p:to>
                                    </p:set>
                                    <p:animEffect transition="in" filter="wipe(left)">
                                      <p:cBhvr>
                                        <p:cTn id="81" dur="500"/>
                                        <p:tgtEl>
                                          <p:spTgt spid="14337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143377"/>
                                        </p:tgtEl>
                                        <p:attrNameLst>
                                          <p:attrName>style.visibility</p:attrName>
                                        </p:attrNameLst>
                                      </p:cBhvr>
                                      <p:to>
                                        <p:strVal val="visible"/>
                                      </p:to>
                                    </p:set>
                                    <p:animEffect transition="in" filter="wipe(down)">
                                      <p:cBhvr>
                                        <p:cTn id="86" dur="500"/>
                                        <p:tgtEl>
                                          <p:spTgt spid="14337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nodeType="clickEffect">
                                  <p:stCondLst>
                                    <p:cond delay="0"/>
                                  </p:stCondLst>
                                  <p:childTnLst>
                                    <p:set>
                                      <p:cBhvr>
                                        <p:cTn id="90" dur="1" fill="hold">
                                          <p:stCondLst>
                                            <p:cond delay="0"/>
                                          </p:stCondLst>
                                        </p:cTn>
                                        <p:tgtEl>
                                          <p:spTgt spid="143381"/>
                                        </p:tgtEl>
                                        <p:attrNameLst>
                                          <p:attrName>style.visibility</p:attrName>
                                        </p:attrNameLst>
                                      </p:cBhvr>
                                      <p:to>
                                        <p:strVal val="visible"/>
                                      </p:to>
                                    </p:set>
                                    <p:animEffect transition="in" filter="wipe(down)">
                                      <p:cBhvr>
                                        <p:cTn id="91" dur="500"/>
                                        <p:tgtEl>
                                          <p:spTgt spid="143381"/>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4338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43384"/>
                                        </p:tgtEl>
                                        <p:attrNameLst>
                                          <p:attrName>style.visibility</p:attrName>
                                        </p:attrNameLst>
                                      </p:cBhvr>
                                      <p:to>
                                        <p:strVal val="visible"/>
                                      </p:to>
                                    </p:se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43386"/>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499"/>
                                          </p:stCondLst>
                                        </p:cTn>
                                        <p:tgtEl>
                                          <p:spTgt spid="143385"/>
                                        </p:tgtEl>
                                        <p:attrNameLst>
                                          <p:attrName>style.visibility</p:attrName>
                                        </p:attrNameLst>
                                      </p:cBhvr>
                                      <p:to>
                                        <p:strVal val="visible"/>
                                      </p:to>
                                    </p:set>
                                  </p:childTnLst>
                                </p:cTn>
                              </p:par>
                            </p:childTnLst>
                          </p:cTn>
                        </p:par>
                        <p:par>
                          <p:cTn id="106" fill="hold" nodeType="afterGroup">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143396"/>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14338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43391"/>
                                        </p:tgtEl>
                                        <p:attrNameLst>
                                          <p:attrName>style.visibility</p:attrName>
                                        </p:attrNameLst>
                                      </p:cBhvr>
                                      <p:to>
                                        <p:strVal val="visible"/>
                                      </p:to>
                                    </p:set>
                                    <p:animEffect transition="in" filter="wipe(left)">
                                      <p:cBhvr>
                                        <p:cTn id="117" dur="500"/>
                                        <p:tgtEl>
                                          <p:spTgt spid="14339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43392"/>
                                        </p:tgtEl>
                                        <p:attrNameLst>
                                          <p:attrName>style.visibility</p:attrName>
                                        </p:attrNameLst>
                                      </p:cBhvr>
                                      <p:to>
                                        <p:strVal val="visible"/>
                                      </p:to>
                                    </p:set>
                                    <p:animEffect transition="in" filter="wipe(left)">
                                      <p:cBhvr>
                                        <p:cTn id="122" dur="500"/>
                                        <p:tgtEl>
                                          <p:spTgt spid="14339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43393"/>
                                        </p:tgtEl>
                                        <p:attrNameLst>
                                          <p:attrName>style.visibility</p:attrName>
                                        </p:attrNameLst>
                                      </p:cBhvr>
                                      <p:to>
                                        <p:strVal val="visible"/>
                                      </p:to>
                                    </p:set>
                                    <p:animEffect transition="in" filter="wipe(left)">
                                      <p:cBhvr>
                                        <p:cTn id="127" dur="500"/>
                                        <p:tgtEl>
                                          <p:spTgt spid="14339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43388"/>
                                        </p:tgtEl>
                                        <p:attrNameLst>
                                          <p:attrName>style.visibility</p:attrName>
                                        </p:attrNameLst>
                                      </p:cBhvr>
                                      <p:to>
                                        <p:strVal val="visible"/>
                                      </p:to>
                                    </p:set>
                                    <p:animEffect transition="in" filter="wipe(left)">
                                      <p:cBhvr>
                                        <p:cTn id="132" dur="500"/>
                                        <p:tgtEl>
                                          <p:spTgt spid="14338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43389"/>
                                        </p:tgtEl>
                                        <p:attrNameLst>
                                          <p:attrName>style.visibility</p:attrName>
                                        </p:attrNameLst>
                                      </p:cBhvr>
                                      <p:to>
                                        <p:strVal val="visible"/>
                                      </p:to>
                                    </p:set>
                                    <p:animEffect transition="in" filter="wipe(left)">
                                      <p:cBhvr>
                                        <p:cTn id="137" dur="500"/>
                                        <p:tgtEl>
                                          <p:spTgt spid="143389"/>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43394"/>
                                        </p:tgtEl>
                                        <p:attrNameLst>
                                          <p:attrName>style.visibility</p:attrName>
                                        </p:attrNameLst>
                                      </p:cBhvr>
                                      <p:to>
                                        <p:strVal val="visible"/>
                                      </p:to>
                                    </p:set>
                                    <p:animEffect transition="in" filter="wipe(left)">
                                      <p:cBhvr>
                                        <p:cTn id="142" dur="500"/>
                                        <p:tgtEl>
                                          <p:spTgt spid="143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4" grpId="0" autoUpdateAnimBg="0"/>
      <p:bldP spid="143376" grpId="0" autoUpdateAnimBg="0"/>
      <p:bldP spid="143394" grpId="0" autoUpdateAnimBg="0"/>
      <p:bldP spid="14339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762000" y="800632"/>
            <a:ext cx="579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洛伦兹力始终与电荷运动方向垂直，故</a:t>
            </a:r>
          </a:p>
        </p:txBody>
      </p:sp>
      <p:sp>
        <p:nvSpPr>
          <p:cNvPr id="144387" name="Text Box 3"/>
          <p:cNvSpPr txBox="1">
            <a:spLocks noChangeArrowheads="1"/>
          </p:cNvSpPr>
          <p:nvPr/>
        </p:nvSpPr>
        <p:spPr bwMode="auto">
          <a:xfrm>
            <a:off x="752475" y="200557"/>
            <a:ext cx="1295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44388" name="Text Box 4"/>
          <p:cNvSpPr txBox="1">
            <a:spLocks noChangeArrowheads="1"/>
          </p:cNvSpPr>
          <p:nvPr/>
        </p:nvSpPr>
        <p:spPr bwMode="auto">
          <a:xfrm>
            <a:off x="6823075" y="765707"/>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楷体_GB2312" pitchFamily="49" charset="-122"/>
                <a:ea typeface="楷体_GB2312" pitchFamily="49" charset="-122"/>
              </a:rPr>
              <a:t>对电荷</a:t>
            </a:r>
            <a:r>
              <a:rPr kumimoji="1" lang="zh-CN" altLang="en-US" sz="2400" b="1" dirty="0">
                <a:solidFill>
                  <a:srgbClr val="FFC000"/>
                </a:solidFill>
                <a:latin typeface="楷体_GB2312" pitchFamily="49" charset="-122"/>
                <a:ea typeface="楷体_GB2312" pitchFamily="49" charset="-122"/>
              </a:rPr>
              <a:t>不作功</a:t>
            </a:r>
          </a:p>
        </p:txBody>
      </p:sp>
      <p:graphicFrame>
        <p:nvGraphicFramePr>
          <p:cNvPr id="144389" name="Object 5"/>
          <p:cNvGraphicFramePr>
            <a:graphicFrameLocks/>
          </p:cNvGraphicFramePr>
          <p:nvPr/>
        </p:nvGraphicFramePr>
        <p:xfrm>
          <a:off x="6575425" y="800632"/>
          <a:ext cx="279400" cy="442913"/>
        </p:xfrm>
        <a:graphic>
          <a:graphicData uri="http://schemas.openxmlformats.org/presentationml/2006/ole">
            <mc:AlternateContent xmlns:mc="http://schemas.openxmlformats.org/markup-compatibility/2006">
              <mc:Choice xmlns:v="urn:schemas-microsoft-com:vml" Requires="v">
                <p:oleObj spid="_x0000_s181270" name="Equation" r:id="rId3" imgW="175262" imgH="343008" progId="Equation.3">
                  <p:embed/>
                </p:oleObj>
              </mc:Choice>
              <mc:Fallback>
                <p:oleObj name="Equation" r:id="rId3" imgW="175262" imgH="343008" progId="Equation.3">
                  <p:embed/>
                  <p:pic>
                    <p:nvPicPr>
                      <p:cNvPr id="144389"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800632"/>
                        <a:ext cx="2794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Text Box 6"/>
          <p:cNvSpPr txBox="1">
            <a:spLocks noChangeArrowheads="1"/>
          </p:cNvSpPr>
          <p:nvPr/>
        </p:nvSpPr>
        <p:spPr bwMode="auto">
          <a:xfrm>
            <a:off x="755650" y="1327682"/>
            <a:ext cx="640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在一般情况下，空间中电场和磁场同时存在</a:t>
            </a:r>
          </a:p>
        </p:txBody>
      </p:sp>
      <p:graphicFrame>
        <p:nvGraphicFramePr>
          <p:cNvPr id="144391" name="Object 7"/>
          <p:cNvGraphicFramePr>
            <a:graphicFrameLocks/>
          </p:cNvGraphicFramePr>
          <p:nvPr/>
        </p:nvGraphicFramePr>
        <p:xfrm>
          <a:off x="1519238" y="2150007"/>
          <a:ext cx="1652587" cy="458788"/>
        </p:xfrm>
        <a:graphic>
          <a:graphicData uri="http://schemas.openxmlformats.org/presentationml/2006/ole">
            <mc:AlternateContent xmlns:mc="http://schemas.openxmlformats.org/markup-compatibility/2006">
              <mc:Choice xmlns:v="urn:schemas-microsoft-com:vml" Requires="v">
                <p:oleObj spid="_x0000_s181271" name="Equation" r:id="rId5" imgW="1546889" imgH="343008" progId="Equation.3">
                  <p:embed/>
                </p:oleObj>
              </mc:Choice>
              <mc:Fallback>
                <p:oleObj name="Equation" r:id="rId5" imgW="1546889" imgH="343008" progId="Equation.3">
                  <p:embed/>
                  <p:pic>
                    <p:nvPicPr>
                      <p:cNvPr id="144391"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2150007"/>
                        <a:ext cx="1652587"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2" name="Object 8"/>
          <p:cNvGraphicFramePr>
            <a:graphicFrameLocks/>
          </p:cNvGraphicFramePr>
          <p:nvPr/>
        </p:nvGraphicFramePr>
        <p:xfrm>
          <a:off x="3217863" y="2150007"/>
          <a:ext cx="1993900" cy="431800"/>
        </p:xfrm>
        <a:graphic>
          <a:graphicData uri="http://schemas.openxmlformats.org/presentationml/2006/ole">
            <mc:AlternateContent xmlns:mc="http://schemas.openxmlformats.org/markup-compatibility/2006">
              <mc:Choice xmlns:v="urn:schemas-microsoft-com:vml" Requires="v">
                <p:oleObj spid="_x0000_s181272" name="Equation" r:id="rId7" imgW="1889850" imgH="327672" progId="Equation.3">
                  <p:embed/>
                </p:oleObj>
              </mc:Choice>
              <mc:Fallback>
                <p:oleObj name="Equation" r:id="rId7" imgW="1889850" imgH="327672" progId="Equation.3">
                  <p:embed/>
                  <p:pic>
                    <p:nvPicPr>
                      <p:cNvPr id="144392"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2150007"/>
                        <a:ext cx="1993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3" name="Object 9"/>
          <p:cNvGraphicFramePr>
            <a:graphicFrameLocks/>
          </p:cNvGraphicFramePr>
          <p:nvPr/>
        </p:nvGraphicFramePr>
        <p:xfrm>
          <a:off x="5457825" y="2199220"/>
          <a:ext cx="1155700" cy="393700"/>
        </p:xfrm>
        <a:graphic>
          <a:graphicData uri="http://schemas.openxmlformats.org/presentationml/2006/ole">
            <mc:AlternateContent xmlns:mc="http://schemas.openxmlformats.org/markup-compatibility/2006">
              <mc:Choice xmlns:v="urn:schemas-microsoft-com:vml" Requires="v">
                <p:oleObj spid="_x0000_s181273" name="Equation" r:id="rId9" imgW="1051574" imgH="289656" progId="Equation.3">
                  <p:embed/>
                </p:oleObj>
              </mc:Choice>
              <mc:Fallback>
                <p:oleObj name="Equation" r:id="rId9" imgW="1051574" imgH="289656" progId="Equation.3">
                  <p:embed/>
                  <p:pic>
                    <p:nvPicPr>
                      <p:cNvPr id="144393"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7825" y="2199220"/>
                        <a:ext cx="1155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4" name="Rectangle 10"/>
          <p:cNvSpPr>
            <a:spLocks noChangeArrowheads="1"/>
          </p:cNvSpPr>
          <p:nvPr/>
        </p:nvSpPr>
        <p:spPr bwMode="auto">
          <a:xfrm>
            <a:off x="1397000" y="2038882"/>
            <a:ext cx="5368925"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51" name="AutoShape 67"/>
          <p:cNvSpPr>
            <a:spLocks noChangeArrowheads="1"/>
          </p:cNvSpPr>
          <p:nvPr/>
        </p:nvSpPr>
        <p:spPr bwMode="auto">
          <a:xfrm>
            <a:off x="379413" y="133882"/>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Box 1"/>
          <p:cNvSpPr txBox="1"/>
          <p:nvPr/>
        </p:nvSpPr>
        <p:spPr>
          <a:xfrm>
            <a:off x="379413" y="2867452"/>
            <a:ext cx="8456612" cy="1569660"/>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(3) </a:t>
            </a:r>
            <a:r>
              <a:rPr kumimoji="1" lang="zh-CN" altLang="en-US" sz="2400" b="1" dirty="0">
                <a:solidFill>
                  <a:schemeClr val="bg1"/>
                </a:solidFill>
                <a:latin typeface="Times New Roman" pitchFamily="18" charset="0"/>
                <a:ea typeface="楷体_GB2312" pitchFamily="49" charset="-122"/>
              </a:rPr>
              <a:t>洛伦兹力公式是描述电磁现象的</a:t>
            </a:r>
            <a:r>
              <a:rPr kumimoji="1" lang="zh-CN" altLang="en-US" sz="2400" b="1" dirty="0">
                <a:solidFill>
                  <a:srgbClr val="FFC000"/>
                </a:solidFill>
                <a:latin typeface="Times New Roman" pitchFamily="18" charset="0"/>
                <a:ea typeface="楷体_GB2312" pitchFamily="49" charset="-122"/>
              </a:rPr>
              <a:t>基本公式</a:t>
            </a:r>
            <a:r>
              <a:rPr kumimoji="1" lang="zh-CN" altLang="en-US" sz="2400" b="1" dirty="0">
                <a:solidFill>
                  <a:schemeClr val="bg1"/>
                </a:solidFill>
                <a:latin typeface="Times New Roman" pitchFamily="18" charset="0"/>
                <a:ea typeface="楷体_GB2312" pitchFamily="49" charset="-122"/>
              </a:rPr>
              <a:t>，它与麦克斯韦方程组一同组成经典电动力学的物理基础。洛伦兹力同样具有</a:t>
            </a:r>
            <a:r>
              <a:rPr kumimoji="1" lang="zh-CN" altLang="en-US" sz="2400" b="1" dirty="0">
                <a:solidFill>
                  <a:srgbClr val="FFC000"/>
                </a:solidFill>
                <a:latin typeface="Times New Roman" pitchFamily="18" charset="0"/>
                <a:ea typeface="楷体_GB2312" pitchFamily="49" charset="-122"/>
              </a:rPr>
              <a:t>相对论不变性</a:t>
            </a:r>
            <a:r>
              <a:rPr kumimoji="1" lang="zh-CN" altLang="en-US" sz="2400" b="1" dirty="0">
                <a:solidFill>
                  <a:schemeClr val="bg1"/>
                </a:solidFill>
                <a:latin typeface="Times New Roman" pitchFamily="18" charset="0"/>
                <a:ea typeface="楷体_GB2312" pitchFamily="49" charset="-122"/>
              </a:rPr>
              <a:t>，即洛伦兹力公式在任意惯性参考系中要具有相同的数学形式，满足洛伦兹变换，伽利略变换不再适用。</a:t>
            </a:r>
          </a:p>
        </p:txBody>
      </p:sp>
      <p:sp>
        <p:nvSpPr>
          <p:cNvPr id="14" name="TextBox 13"/>
          <p:cNvSpPr txBox="1"/>
          <p:nvPr/>
        </p:nvSpPr>
        <p:spPr>
          <a:xfrm>
            <a:off x="379534" y="4365104"/>
            <a:ext cx="8296922" cy="2308324"/>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(4) </a:t>
            </a:r>
            <a:r>
              <a:rPr kumimoji="1" lang="zh-CN" altLang="en-US" sz="2400" b="1" dirty="0">
                <a:solidFill>
                  <a:schemeClr val="bg1"/>
                </a:solidFill>
                <a:latin typeface="Times New Roman" pitchFamily="18" charset="0"/>
                <a:ea typeface="楷体_GB2312" pitchFamily="49" charset="-122"/>
              </a:rPr>
              <a:t>安培力是大量带点粒子洛伦兹力的叠加，但是</a:t>
            </a:r>
            <a:r>
              <a:rPr kumimoji="1" lang="zh-CN" altLang="en-US" sz="2400" b="1" dirty="0">
                <a:solidFill>
                  <a:srgbClr val="FFC000"/>
                </a:solidFill>
                <a:latin typeface="Times New Roman" pitchFamily="18" charset="0"/>
                <a:ea typeface="楷体_GB2312" pitchFamily="49" charset="-122"/>
              </a:rPr>
              <a:t>安培力做功</a:t>
            </a:r>
            <a:r>
              <a:rPr kumimoji="1" lang="zh-CN" altLang="en-US" sz="2400" b="1" dirty="0">
                <a:solidFill>
                  <a:schemeClr val="bg1"/>
                </a:solidFill>
                <a:latin typeface="Times New Roman" pitchFamily="18" charset="0"/>
                <a:ea typeface="楷体_GB2312" pitchFamily="49" charset="-122"/>
              </a:rPr>
              <a:t>而洛伦兹力不做功。因为载流导线中的电子不仅受磁场的作用还受到到电场的作用，故而能沿着导线产生电流。带电粒子受到的安培力和电场力做的总功为</a:t>
            </a:r>
            <a:r>
              <a:rPr kumimoji="1" lang="en-US" altLang="zh-CN" sz="2400" b="1" dirty="0">
                <a:solidFill>
                  <a:schemeClr val="bg1"/>
                </a:solidFill>
                <a:latin typeface="Times New Roman" pitchFamily="18" charset="0"/>
                <a:ea typeface="楷体_GB2312" pitchFamily="49" charset="-122"/>
              </a:rPr>
              <a:t>0</a:t>
            </a:r>
            <a:r>
              <a:rPr kumimoji="1" lang="zh-CN" altLang="en-US" sz="2400" b="1" dirty="0">
                <a:solidFill>
                  <a:schemeClr val="bg1"/>
                </a:solidFill>
                <a:latin typeface="Times New Roman" pitchFamily="18" charset="0"/>
                <a:ea typeface="楷体_GB2312" pitchFamily="49" charset="-122"/>
              </a:rPr>
              <a:t>，总的洛伦兹力依然不做功。</a:t>
            </a:r>
            <a:r>
              <a:rPr kumimoji="1" lang="zh-CN" altLang="en-US" sz="2400" b="1" dirty="0">
                <a:solidFill>
                  <a:srgbClr val="FFC000"/>
                </a:solidFill>
                <a:latin typeface="Times New Roman" pitchFamily="18" charset="0"/>
                <a:ea typeface="楷体_GB2312" pitchFamily="49" charset="-122"/>
              </a:rPr>
              <a:t>安培力是洛伦兹力的一个分力</a:t>
            </a:r>
            <a:r>
              <a:rPr kumimoji="1" lang="en-US" altLang="zh-CN" sz="2400" b="1" i="1" dirty="0" err="1">
                <a:solidFill>
                  <a:srgbClr val="FFC000"/>
                </a:solidFill>
                <a:latin typeface="Times New Roman" pitchFamily="18" charset="0"/>
                <a:ea typeface="楷体_GB2312" pitchFamily="49" charset="-122"/>
              </a:rPr>
              <a:t>f</a:t>
            </a:r>
            <a:r>
              <a:rPr kumimoji="1" lang="en-US" altLang="zh-CN" sz="1400" b="1" dirty="0" err="1">
                <a:solidFill>
                  <a:srgbClr val="FFC000"/>
                </a:solidFill>
                <a:latin typeface="Times New Roman" pitchFamily="18" charset="0"/>
                <a:ea typeface="楷体_GB2312" pitchFamily="49" charset="-122"/>
              </a:rPr>
              <a:t>m</a:t>
            </a:r>
            <a:r>
              <a:rPr kumimoji="1" lang="zh-CN" altLang="en-US" sz="2400" b="1" dirty="0">
                <a:solidFill>
                  <a:schemeClr val="bg1"/>
                </a:solidFill>
                <a:latin typeface="Times New Roman" pitchFamily="18" charset="0"/>
                <a:ea typeface="楷体_GB2312" pitchFamily="49" charset="-122"/>
              </a:rPr>
              <a:t>，是电场作用下大量定向运动的电荷在磁场中受力的宏观作用。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5" name="Text Box 11">
            <a:extLst>
              <a:ext uri="{FF2B5EF4-FFF2-40B4-BE49-F238E27FC236}">
                <a16:creationId xmlns:a16="http://schemas.microsoft.com/office/drawing/2014/main" id="{D26EE41C-EAED-4993-B842-59FE20BBD933}"/>
              </a:ext>
            </a:extLst>
          </p:cNvPr>
          <p:cNvSpPr txBox="1">
            <a:spLocks noChangeArrowheads="1"/>
          </p:cNvSpPr>
          <p:nvPr/>
        </p:nvSpPr>
        <p:spPr bwMode="auto">
          <a:xfrm>
            <a:off x="275443" y="325337"/>
            <a:ext cx="5340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带电粒子在均匀磁场中的运动</a:t>
            </a:r>
          </a:p>
        </p:txBody>
      </p:sp>
      <p:sp>
        <p:nvSpPr>
          <p:cNvPr id="68" name="Text Box 12">
            <a:extLst>
              <a:ext uri="{FF2B5EF4-FFF2-40B4-BE49-F238E27FC236}">
                <a16:creationId xmlns:a16="http://schemas.microsoft.com/office/drawing/2014/main" id="{EC989AB4-32A1-4F65-97EB-FF976DD703CB}"/>
              </a:ext>
            </a:extLst>
          </p:cNvPr>
          <p:cNvSpPr txBox="1">
            <a:spLocks noChangeArrowheads="1"/>
          </p:cNvSpPr>
          <p:nvPr/>
        </p:nvSpPr>
        <p:spPr bwMode="auto">
          <a:xfrm>
            <a:off x="473981" y="2938099"/>
            <a:ext cx="447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69" name="Object 13">
            <a:extLst>
              <a:ext uri="{FF2B5EF4-FFF2-40B4-BE49-F238E27FC236}">
                <a16:creationId xmlns:a16="http://schemas.microsoft.com/office/drawing/2014/main" id="{BE3B573A-EE5C-4831-9C17-7BB04002BA20}"/>
              </a:ext>
            </a:extLst>
          </p:cNvPr>
          <p:cNvGraphicFramePr>
            <a:graphicFrameLocks/>
          </p:cNvGraphicFramePr>
          <p:nvPr>
            <p:extLst>
              <p:ext uri="{D42A27DB-BD31-4B8C-83A1-F6EECF244321}">
                <p14:modId xmlns:p14="http://schemas.microsoft.com/office/powerpoint/2010/main" val="3196468547"/>
              </p:ext>
            </p:extLst>
          </p:nvPr>
        </p:nvGraphicFramePr>
        <p:xfrm>
          <a:off x="923244" y="2990487"/>
          <a:ext cx="863600" cy="355600"/>
        </p:xfrm>
        <a:graphic>
          <a:graphicData uri="http://schemas.openxmlformats.org/presentationml/2006/ole">
            <mc:AlternateContent xmlns:mc="http://schemas.openxmlformats.org/markup-compatibility/2006">
              <mc:Choice xmlns:v="urn:schemas-microsoft-com:vml" Requires="v">
                <p:oleObj spid="_x0000_s144541" name="Equation" r:id="rId3" imgW="761991" imgH="251424" progId="Equation.3">
                  <p:embed/>
                </p:oleObj>
              </mc:Choice>
              <mc:Fallback>
                <p:oleObj name="Equation" r:id="rId3" imgW="761991" imgH="251424" progId="Equation.3">
                  <p:embed/>
                  <p:pic>
                    <p:nvPicPr>
                      <p:cNvPr id="35"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44" y="2990487"/>
                        <a:ext cx="863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14">
            <a:extLst>
              <a:ext uri="{FF2B5EF4-FFF2-40B4-BE49-F238E27FC236}">
                <a16:creationId xmlns:a16="http://schemas.microsoft.com/office/drawing/2014/main" id="{15539967-CB9F-4352-950B-F9A5735589F1}"/>
              </a:ext>
            </a:extLst>
          </p:cNvPr>
          <p:cNvGrpSpPr>
            <a:grpSpLocks/>
          </p:cNvGrpSpPr>
          <p:nvPr/>
        </p:nvGrpSpPr>
        <p:grpSpPr bwMode="auto">
          <a:xfrm>
            <a:off x="6465206" y="3337081"/>
            <a:ext cx="2286000" cy="2209800"/>
            <a:chOff x="4128" y="1872"/>
            <a:chExt cx="1200" cy="1056"/>
          </a:xfrm>
        </p:grpSpPr>
        <p:grpSp>
          <p:nvGrpSpPr>
            <p:cNvPr id="71" name="Group 15">
              <a:extLst>
                <a:ext uri="{FF2B5EF4-FFF2-40B4-BE49-F238E27FC236}">
                  <a16:creationId xmlns:a16="http://schemas.microsoft.com/office/drawing/2014/main" id="{4183FE92-5935-41F2-AFF2-554F0724BC8F}"/>
                </a:ext>
              </a:extLst>
            </p:cNvPr>
            <p:cNvGrpSpPr>
              <a:grpSpLocks/>
            </p:cNvGrpSpPr>
            <p:nvPr/>
          </p:nvGrpSpPr>
          <p:grpSpPr bwMode="auto">
            <a:xfrm>
              <a:off x="4128" y="1872"/>
              <a:ext cx="144" cy="192"/>
              <a:chOff x="2112" y="3120"/>
              <a:chExt cx="144" cy="192"/>
            </a:xfrm>
          </p:grpSpPr>
          <p:sp>
            <p:nvSpPr>
              <p:cNvPr id="105" name="Line 16">
                <a:extLst>
                  <a:ext uri="{FF2B5EF4-FFF2-40B4-BE49-F238E27FC236}">
                    <a16:creationId xmlns:a16="http://schemas.microsoft.com/office/drawing/2014/main" id="{3B695645-502C-4C5A-AB33-76CF78BB9F11}"/>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6" name="Line 17">
                <a:extLst>
                  <a:ext uri="{FF2B5EF4-FFF2-40B4-BE49-F238E27FC236}">
                    <a16:creationId xmlns:a16="http://schemas.microsoft.com/office/drawing/2014/main" id="{D80CBFA0-D600-4815-BF33-D43226427B9D}"/>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2" name="Group 18">
              <a:extLst>
                <a:ext uri="{FF2B5EF4-FFF2-40B4-BE49-F238E27FC236}">
                  <a16:creationId xmlns:a16="http://schemas.microsoft.com/office/drawing/2014/main" id="{07E779F1-04D2-4984-8EE4-EEAA738B08C5}"/>
                </a:ext>
              </a:extLst>
            </p:cNvPr>
            <p:cNvGrpSpPr>
              <a:grpSpLocks/>
            </p:cNvGrpSpPr>
            <p:nvPr/>
          </p:nvGrpSpPr>
          <p:grpSpPr bwMode="auto">
            <a:xfrm>
              <a:off x="4128" y="2736"/>
              <a:ext cx="144" cy="192"/>
              <a:chOff x="2112" y="3120"/>
              <a:chExt cx="144" cy="192"/>
            </a:xfrm>
          </p:grpSpPr>
          <p:sp>
            <p:nvSpPr>
              <p:cNvPr id="103" name="Line 19">
                <a:extLst>
                  <a:ext uri="{FF2B5EF4-FFF2-40B4-BE49-F238E27FC236}">
                    <a16:creationId xmlns:a16="http://schemas.microsoft.com/office/drawing/2014/main" id="{FE2D80E3-E694-4655-960F-59C904E2CC80}"/>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4" name="Line 20">
                <a:extLst>
                  <a:ext uri="{FF2B5EF4-FFF2-40B4-BE49-F238E27FC236}">
                    <a16:creationId xmlns:a16="http://schemas.microsoft.com/office/drawing/2014/main" id="{E760F11E-FB99-4B1D-83D5-409B1C34F8CB}"/>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3" name="Group 21">
              <a:extLst>
                <a:ext uri="{FF2B5EF4-FFF2-40B4-BE49-F238E27FC236}">
                  <a16:creationId xmlns:a16="http://schemas.microsoft.com/office/drawing/2014/main" id="{9B11FBDB-F3F3-48C0-BE89-368B77F77EF3}"/>
                </a:ext>
              </a:extLst>
            </p:cNvPr>
            <p:cNvGrpSpPr>
              <a:grpSpLocks/>
            </p:cNvGrpSpPr>
            <p:nvPr/>
          </p:nvGrpSpPr>
          <p:grpSpPr bwMode="auto">
            <a:xfrm>
              <a:off x="4128" y="2304"/>
              <a:ext cx="144" cy="192"/>
              <a:chOff x="2112" y="3120"/>
              <a:chExt cx="144" cy="192"/>
            </a:xfrm>
          </p:grpSpPr>
          <p:sp>
            <p:nvSpPr>
              <p:cNvPr id="101" name="Line 22">
                <a:extLst>
                  <a:ext uri="{FF2B5EF4-FFF2-40B4-BE49-F238E27FC236}">
                    <a16:creationId xmlns:a16="http://schemas.microsoft.com/office/drawing/2014/main" id="{E1452AE3-D57D-49D3-8EFD-8A803C2D4C8E}"/>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2" name="Line 23">
                <a:extLst>
                  <a:ext uri="{FF2B5EF4-FFF2-40B4-BE49-F238E27FC236}">
                    <a16:creationId xmlns:a16="http://schemas.microsoft.com/office/drawing/2014/main" id="{DD47CA0E-0E89-4DFF-99A2-31ECC73AE1BF}"/>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4" name="Group 24">
              <a:extLst>
                <a:ext uri="{FF2B5EF4-FFF2-40B4-BE49-F238E27FC236}">
                  <a16:creationId xmlns:a16="http://schemas.microsoft.com/office/drawing/2014/main" id="{7707D841-5DE4-4CF5-B3A3-5F74CBC100C6}"/>
                </a:ext>
              </a:extLst>
            </p:cNvPr>
            <p:cNvGrpSpPr>
              <a:grpSpLocks/>
            </p:cNvGrpSpPr>
            <p:nvPr/>
          </p:nvGrpSpPr>
          <p:grpSpPr bwMode="auto">
            <a:xfrm>
              <a:off x="4512" y="2304"/>
              <a:ext cx="144" cy="192"/>
              <a:chOff x="2112" y="3120"/>
              <a:chExt cx="144" cy="192"/>
            </a:xfrm>
          </p:grpSpPr>
          <p:sp>
            <p:nvSpPr>
              <p:cNvPr id="99" name="Line 25">
                <a:extLst>
                  <a:ext uri="{FF2B5EF4-FFF2-40B4-BE49-F238E27FC236}">
                    <a16:creationId xmlns:a16="http://schemas.microsoft.com/office/drawing/2014/main" id="{8C70E235-CA1C-4343-9316-BDAB0B210FF8}"/>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0" name="Line 26">
                <a:extLst>
                  <a:ext uri="{FF2B5EF4-FFF2-40B4-BE49-F238E27FC236}">
                    <a16:creationId xmlns:a16="http://schemas.microsoft.com/office/drawing/2014/main" id="{15793170-93C2-479D-89A6-DB3764C146F3}"/>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5" name="Group 27">
              <a:extLst>
                <a:ext uri="{FF2B5EF4-FFF2-40B4-BE49-F238E27FC236}">
                  <a16:creationId xmlns:a16="http://schemas.microsoft.com/office/drawing/2014/main" id="{8816BFC0-FA17-4DB5-A70C-7D71D0F90FCC}"/>
                </a:ext>
              </a:extLst>
            </p:cNvPr>
            <p:cNvGrpSpPr>
              <a:grpSpLocks/>
            </p:cNvGrpSpPr>
            <p:nvPr/>
          </p:nvGrpSpPr>
          <p:grpSpPr bwMode="auto">
            <a:xfrm>
              <a:off x="4512" y="2736"/>
              <a:ext cx="144" cy="192"/>
              <a:chOff x="2112" y="3120"/>
              <a:chExt cx="144" cy="192"/>
            </a:xfrm>
          </p:grpSpPr>
          <p:sp>
            <p:nvSpPr>
              <p:cNvPr id="97" name="Line 28">
                <a:extLst>
                  <a:ext uri="{FF2B5EF4-FFF2-40B4-BE49-F238E27FC236}">
                    <a16:creationId xmlns:a16="http://schemas.microsoft.com/office/drawing/2014/main" id="{F29E870C-EFE6-4F3C-A4C3-DE3ABD7DAB93}"/>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8" name="Line 29">
                <a:extLst>
                  <a:ext uri="{FF2B5EF4-FFF2-40B4-BE49-F238E27FC236}">
                    <a16:creationId xmlns:a16="http://schemas.microsoft.com/office/drawing/2014/main" id="{3D42A102-341A-4631-87D5-AF0A38FF22C3}"/>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6" name="Group 30">
              <a:extLst>
                <a:ext uri="{FF2B5EF4-FFF2-40B4-BE49-F238E27FC236}">
                  <a16:creationId xmlns:a16="http://schemas.microsoft.com/office/drawing/2014/main" id="{D68BB7D1-5F92-4E45-9E85-13C02878A428}"/>
                </a:ext>
              </a:extLst>
            </p:cNvPr>
            <p:cNvGrpSpPr>
              <a:grpSpLocks/>
            </p:cNvGrpSpPr>
            <p:nvPr/>
          </p:nvGrpSpPr>
          <p:grpSpPr bwMode="auto">
            <a:xfrm>
              <a:off x="5184" y="2304"/>
              <a:ext cx="144" cy="192"/>
              <a:chOff x="2112" y="3120"/>
              <a:chExt cx="144" cy="192"/>
            </a:xfrm>
          </p:grpSpPr>
          <p:sp>
            <p:nvSpPr>
              <p:cNvPr id="95" name="Line 31">
                <a:extLst>
                  <a:ext uri="{FF2B5EF4-FFF2-40B4-BE49-F238E27FC236}">
                    <a16:creationId xmlns:a16="http://schemas.microsoft.com/office/drawing/2014/main" id="{3072A405-8126-42D0-A6C6-CA4448485A97}"/>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6" name="Line 32">
                <a:extLst>
                  <a:ext uri="{FF2B5EF4-FFF2-40B4-BE49-F238E27FC236}">
                    <a16:creationId xmlns:a16="http://schemas.microsoft.com/office/drawing/2014/main" id="{198176E6-6B5A-43E8-B9CE-6959290843CD}"/>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7" name="Group 33">
              <a:extLst>
                <a:ext uri="{FF2B5EF4-FFF2-40B4-BE49-F238E27FC236}">
                  <a16:creationId xmlns:a16="http://schemas.microsoft.com/office/drawing/2014/main" id="{2CE1AEE8-9A34-4831-A7EC-573FF669EA6F}"/>
                </a:ext>
              </a:extLst>
            </p:cNvPr>
            <p:cNvGrpSpPr>
              <a:grpSpLocks/>
            </p:cNvGrpSpPr>
            <p:nvPr/>
          </p:nvGrpSpPr>
          <p:grpSpPr bwMode="auto">
            <a:xfrm>
              <a:off x="5184" y="1872"/>
              <a:ext cx="144" cy="192"/>
              <a:chOff x="2112" y="3120"/>
              <a:chExt cx="144" cy="192"/>
            </a:xfrm>
          </p:grpSpPr>
          <p:sp>
            <p:nvSpPr>
              <p:cNvPr id="93" name="Line 34">
                <a:extLst>
                  <a:ext uri="{FF2B5EF4-FFF2-40B4-BE49-F238E27FC236}">
                    <a16:creationId xmlns:a16="http://schemas.microsoft.com/office/drawing/2014/main" id="{A8D54324-AF71-4B76-90A7-9766C8754123}"/>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4" name="Line 35">
                <a:extLst>
                  <a:ext uri="{FF2B5EF4-FFF2-40B4-BE49-F238E27FC236}">
                    <a16:creationId xmlns:a16="http://schemas.microsoft.com/office/drawing/2014/main" id="{E18415FC-14EF-47AC-93A1-9C5CB298F338}"/>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8" name="Group 36">
              <a:extLst>
                <a:ext uri="{FF2B5EF4-FFF2-40B4-BE49-F238E27FC236}">
                  <a16:creationId xmlns:a16="http://schemas.microsoft.com/office/drawing/2014/main" id="{C1722442-D927-4692-A3C0-E597A8243358}"/>
                </a:ext>
              </a:extLst>
            </p:cNvPr>
            <p:cNvGrpSpPr>
              <a:grpSpLocks/>
            </p:cNvGrpSpPr>
            <p:nvPr/>
          </p:nvGrpSpPr>
          <p:grpSpPr bwMode="auto">
            <a:xfrm>
              <a:off x="4848" y="1872"/>
              <a:ext cx="144" cy="192"/>
              <a:chOff x="2112" y="3120"/>
              <a:chExt cx="144" cy="192"/>
            </a:xfrm>
          </p:grpSpPr>
          <p:sp>
            <p:nvSpPr>
              <p:cNvPr id="91" name="Line 37">
                <a:extLst>
                  <a:ext uri="{FF2B5EF4-FFF2-40B4-BE49-F238E27FC236}">
                    <a16:creationId xmlns:a16="http://schemas.microsoft.com/office/drawing/2014/main" id="{361FD9DF-1471-43EA-8394-2E076AD3799B}"/>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2" name="Line 38">
                <a:extLst>
                  <a:ext uri="{FF2B5EF4-FFF2-40B4-BE49-F238E27FC236}">
                    <a16:creationId xmlns:a16="http://schemas.microsoft.com/office/drawing/2014/main" id="{CC98ED84-3FE3-4EC9-9F26-44368687199A}"/>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79" name="Group 39">
              <a:extLst>
                <a:ext uri="{FF2B5EF4-FFF2-40B4-BE49-F238E27FC236}">
                  <a16:creationId xmlns:a16="http://schemas.microsoft.com/office/drawing/2014/main" id="{59A2C08B-8CEF-4413-AD94-E12CE731093C}"/>
                </a:ext>
              </a:extLst>
            </p:cNvPr>
            <p:cNvGrpSpPr>
              <a:grpSpLocks/>
            </p:cNvGrpSpPr>
            <p:nvPr/>
          </p:nvGrpSpPr>
          <p:grpSpPr bwMode="auto">
            <a:xfrm>
              <a:off x="4512" y="1872"/>
              <a:ext cx="144" cy="192"/>
              <a:chOff x="2112" y="3120"/>
              <a:chExt cx="144" cy="192"/>
            </a:xfrm>
          </p:grpSpPr>
          <p:sp>
            <p:nvSpPr>
              <p:cNvPr id="89" name="Line 40">
                <a:extLst>
                  <a:ext uri="{FF2B5EF4-FFF2-40B4-BE49-F238E27FC236}">
                    <a16:creationId xmlns:a16="http://schemas.microsoft.com/office/drawing/2014/main" id="{8DF88DE8-86B2-4424-A921-B4CB462D8F62}"/>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0" name="Line 41">
                <a:extLst>
                  <a:ext uri="{FF2B5EF4-FFF2-40B4-BE49-F238E27FC236}">
                    <a16:creationId xmlns:a16="http://schemas.microsoft.com/office/drawing/2014/main" id="{38575461-BAC8-406B-B3EA-62A8A3187CE0}"/>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0" name="Group 42">
              <a:extLst>
                <a:ext uri="{FF2B5EF4-FFF2-40B4-BE49-F238E27FC236}">
                  <a16:creationId xmlns:a16="http://schemas.microsoft.com/office/drawing/2014/main" id="{8EE39B15-60DF-4164-A94D-2C3933AD9FE3}"/>
                </a:ext>
              </a:extLst>
            </p:cNvPr>
            <p:cNvGrpSpPr>
              <a:grpSpLocks/>
            </p:cNvGrpSpPr>
            <p:nvPr/>
          </p:nvGrpSpPr>
          <p:grpSpPr bwMode="auto">
            <a:xfrm>
              <a:off x="4848" y="2304"/>
              <a:ext cx="144" cy="192"/>
              <a:chOff x="2112" y="3120"/>
              <a:chExt cx="144" cy="192"/>
            </a:xfrm>
          </p:grpSpPr>
          <p:sp>
            <p:nvSpPr>
              <p:cNvPr id="87" name="Line 43">
                <a:extLst>
                  <a:ext uri="{FF2B5EF4-FFF2-40B4-BE49-F238E27FC236}">
                    <a16:creationId xmlns:a16="http://schemas.microsoft.com/office/drawing/2014/main" id="{6CC8F907-2603-4BC5-8E3D-16CD08AF23FF}"/>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8" name="Line 44">
                <a:extLst>
                  <a:ext uri="{FF2B5EF4-FFF2-40B4-BE49-F238E27FC236}">
                    <a16:creationId xmlns:a16="http://schemas.microsoft.com/office/drawing/2014/main" id="{B0D3FBDA-3E42-4225-BD49-C1311F57AD27}"/>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1" name="Group 45">
              <a:extLst>
                <a:ext uri="{FF2B5EF4-FFF2-40B4-BE49-F238E27FC236}">
                  <a16:creationId xmlns:a16="http://schemas.microsoft.com/office/drawing/2014/main" id="{5D63C72C-9E82-4D84-AEB5-64B128597565}"/>
                </a:ext>
              </a:extLst>
            </p:cNvPr>
            <p:cNvGrpSpPr>
              <a:grpSpLocks/>
            </p:cNvGrpSpPr>
            <p:nvPr/>
          </p:nvGrpSpPr>
          <p:grpSpPr bwMode="auto">
            <a:xfrm>
              <a:off x="5184" y="2736"/>
              <a:ext cx="144" cy="192"/>
              <a:chOff x="2112" y="3120"/>
              <a:chExt cx="144" cy="192"/>
            </a:xfrm>
          </p:grpSpPr>
          <p:sp>
            <p:nvSpPr>
              <p:cNvPr id="85" name="Line 46">
                <a:extLst>
                  <a:ext uri="{FF2B5EF4-FFF2-40B4-BE49-F238E27FC236}">
                    <a16:creationId xmlns:a16="http://schemas.microsoft.com/office/drawing/2014/main" id="{4C04290D-3431-4815-AF2B-B5A920075A89}"/>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6" name="Line 47">
                <a:extLst>
                  <a:ext uri="{FF2B5EF4-FFF2-40B4-BE49-F238E27FC236}">
                    <a16:creationId xmlns:a16="http://schemas.microsoft.com/office/drawing/2014/main" id="{7A5484AA-4203-49A5-856A-134B77B2974A}"/>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nvGrpSpPr>
            <p:cNvPr id="82" name="Group 48">
              <a:extLst>
                <a:ext uri="{FF2B5EF4-FFF2-40B4-BE49-F238E27FC236}">
                  <a16:creationId xmlns:a16="http://schemas.microsoft.com/office/drawing/2014/main" id="{C97508D3-48D4-4611-9190-8DF6AC6A05E0}"/>
                </a:ext>
              </a:extLst>
            </p:cNvPr>
            <p:cNvGrpSpPr>
              <a:grpSpLocks/>
            </p:cNvGrpSpPr>
            <p:nvPr/>
          </p:nvGrpSpPr>
          <p:grpSpPr bwMode="auto">
            <a:xfrm>
              <a:off x="4848" y="2736"/>
              <a:ext cx="144" cy="192"/>
              <a:chOff x="2112" y="3120"/>
              <a:chExt cx="144" cy="192"/>
            </a:xfrm>
          </p:grpSpPr>
          <p:sp>
            <p:nvSpPr>
              <p:cNvPr id="83" name="Line 49">
                <a:extLst>
                  <a:ext uri="{FF2B5EF4-FFF2-40B4-BE49-F238E27FC236}">
                    <a16:creationId xmlns:a16="http://schemas.microsoft.com/office/drawing/2014/main" id="{AAFC6852-43D7-4632-B500-6467111820F7}"/>
                  </a:ext>
                </a:extLst>
              </p:cNvPr>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84" name="Line 50">
                <a:extLst>
                  <a:ext uri="{FF2B5EF4-FFF2-40B4-BE49-F238E27FC236}">
                    <a16:creationId xmlns:a16="http://schemas.microsoft.com/office/drawing/2014/main" id="{CAD556E1-293B-4016-BA66-E6351F398CFC}"/>
                  </a:ext>
                </a:extLst>
              </p:cNvPr>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graphicFrame>
        <p:nvGraphicFramePr>
          <p:cNvPr id="107" name="Object 51">
            <a:extLst>
              <a:ext uri="{FF2B5EF4-FFF2-40B4-BE49-F238E27FC236}">
                <a16:creationId xmlns:a16="http://schemas.microsoft.com/office/drawing/2014/main" id="{A55CB43E-F108-44E1-BD68-B741BD23AEFC}"/>
              </a:ext>
            </a:extLst>
          </p:cNvPr>
          <p:cNvGraphicFramePr>
            <a:graphicFrameLocks noChangeAspect="1"/>
          </p:cNvGraphicFramePr>
          <p:nvPr>
            <p:extLst>
              <p:ext uri="{D42A27DB-BD31-4B8C-83A1-F6EECF244321}">
                <p14:modId xmlns:p14="http://schemas.microsoft.com/office/powerpoint/2010/main" val="690932600"/>
              </p:ext>
            </p:extLst>
          </p:nvPr>
        </p:nvGraphicFramePr>
        <p:xfrm>
          <a:off x="6516006" y="3794281"/>
          <a:ext cx="295275" cy="341312"/>
        </p:xfrm>
        <a:graphic>
          <a:graphicData uri="http://schemas.openxmlformats.org/presentationml/2006/ole">
            <mc:AlternateContent xmlns:mc="http://schemas.openxmlformats.org/markup-compatibility/2006">
              <mc:Choice xmlns:v="urn:schemas-microsoft-com:vml" Requires="v">
                <p:oleObj spid="_x0000_s144542" name="Equation" r:id="rId5" imgW="175262" imgH="236304" progId="Equation.3">
                  <p:embed/>
                </p:oleObj>
              </mc:Choice>
              <mc:Fallback>
                <p:oleObj name="Equation" r:id="rId5" imgW="175262" imgH="236304" progId="Equation.3">
                  <p:embed/>
                  <p:pic>
                    <p:nvPicPr>
                      <p:cNvPr id="75"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006" y="3794281"/>
                        <a:ext cx="29527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Oval 52">
            <a:extLst>
              <a:ext uri="{FF2B5EF4-FFF2-40B4-BE49-F238E27FC236}">
                <a16:creationId xmlns:a16="http://schemas.microsoft.com/office/drawing/2014/main" id="{12977BA1-F1FB-464D-B2A8-5AABC317C4FC}"/>
              </a:ext>
            </a:extLst>
          </p:cNvPr>
          <p:cNvSpPr>
            <a:spLocks noChangeArrowheads="1"/>
          </p:cNvSpPr>
          <p:nvPr/>
        </p:nvSpPr>
        <p:spPr bwMode="auto">
          <a:xfrm>
            <a:off x="6846206" y="3718081"/>
            <a:ext cx="1676400" cy="16764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109" name="Oval 53">
            <a:extLst>
              <a:ext uri="{FF2B5EF4-FFF2-40B4-BE49-F238E27FC236}">
                <a16:creationId xmlns:a16="http://schemas.microsoft.com/office/drawing/2014/main" id="{A17AA604-D0D6-481E-8F13-89E3AE9020BE}"/>
              </a:ext>
            </a:extLst>
          </p:cNvPr>
          <p:cNvSpPr>
            <a:spLocks noChangeArrowheads="1"/>
          </p:cNvSpPr>
          <p:nvPr/>
        </p:nvSpPr>
        <p:spPr bwMode="auto">
          <a:xfrm>
            <a:off x="8294006" y="4022881"/>
            <a:ext cx="228600" cy="228600"/>
          </a:xfrm>
          <a:prstGeom prst="ellipse">
            <a:avLst/>
          </a:prstGeom>
          <a:gradFill rotWithShape="0">
            <a:gsLst>
              <a:gs pos="0">
                <a:srgbClr val="FF9900"/>
              </a:gs>
              <a:gs pos="100000">
                <a:srgbClr val="7647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110" name="Line 54">
            <a:extLst>
              <a:ext uri="{FF2B5EF4-FFF2-40B4-BE49-F238E27FC236}">
                <a16:creationId xmlns:a16="http://schemas.microsoft.com/office/drawing/2014/main" id="{B80FC482-F8E2-4932-8900-56AEBCDE1077}"/>
              </a:ext>
            </a:extLst>
          </p:cNvPr>
          <p:cNvSpPr>
            <a:spLocks noChangeShapeType="1"/>
          </p:cNvSpPr>
          <p:nvPr/>
        </p:nvSpPr>
        <p:spPr bwMode="auto">
          <a:xfrm flipH="1">
            <a:off x="7684406" y="4175281"/>
            <a:ext cx="685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aphicFrame>
        <p:nvGraphicFramePr>
          <p:cNvPr id="111" name="Object 55">
            <a:extLst>
              <a:ext uri="{FF2B5EF4-FFF2-40B4-BE49-F238E27FC236}">
                <a16:creationId xmlns:a16="http://schemas.microsoft.com/office/drawing/2014/main" id="{316799B3-81DE-43B8-902B-AE751E5B188B}"/>
              </a:ext>
            </a:extLst>
          </p:cNvPr>
          <p:cNvGraphicFramePr>
            <a:graphicFrameLocks noChangeAspect="1"/>
          </p:cNvGraphicFramePr>
          <p:nvPr>
            <p:extLst>
              <p:ext uri="{D42A27DB-BD31-4B8C-83A1-F6EECF244321}">
                <p14:modId xmlns:p14="http://schemas.microsoft.com/office/powerpoint/2010/main" val="1520121689"/>
              </p:ext>
            </p:extLst>
          </p:nvPr>
        </p:nvGraphicFramePr>
        <p:xfrm>
          <a:off x="7582806" y="3946681"/>
          <a:ext cx="349250" cy="523875"/>
        </p:xfrm>
        <a:graphic>
          <a:graphicData uri="http://schemas.openxmlformats.org/presentationml/2006/ole">
            <mc:AlternateContent xmlns:mc="http://schemas.openxmlformats.org/markup-compatibility/2006">
              <mc:Choice xmlns:v="urn:schemas-microsoft-com:vml" Requires="v">
                <p:oleObj spid="_x0000_s144543" name="Equation" r:id="rId7" imgW="175262" imgH="343008" progId="Equation.3">
                  <p:embed/>
                </p:oleObj>
              </mc:Choice>
              <mc:Fallback>
                <p:oleObj name="Equation" r:id="rId7" imgW="175262" imgH="343008" progId="Equation.3">
                  <p:embed/>
                  <p:pic>
                    <p:nvPicPr>
                      <p:cNvPr id="79"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806" y="3946681"/>
                        <a:ext cx="349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 name="Line 56">
            <a:extLst>
              <a:ext uri="{FF2B5EF4-FFF2-40B4-BE49-F238E27FC236}">
                <a16:creationId xmlns:a16="http://schemas.microsoft.com/office/drawing/2014/main" id="{61DA2E2B-3806-43A0-A71B-486A6AD53DE9}"/>
              </a:ext>
            </a:extLst>
          </p:cNvPr>
          <p:cNvSpPr>
            <a:spLocks noChangeShapeType="1"/>
          </p:cNvSpPr>
          <p:nvPr/>
        </p:nvSpPr>
        <p:spPr bwMode="auto">
          <a:xfrm flipH="1" flipV="1">
            <a:off x="8065406" y="3565681"/>
            <a:ext cx="304800" cy="457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aphicFrame>
        <p:nvGraphicFramePr>
          <p:cNvPr id="113" name="Object 57">
            <a:extLst>
              <a:ext uri="{FF2B5EF4-FFF2-40B4-BE49-F238E27FC236}">
                <a16:creationId xmlns:a16="http://schemas.microsoft.com/office/drawing/2014/main" id="{9133A648-9424-4337-BFD5-6F1E0C52733C}"/>
              </a:ext>
            </a:extLst>
          </p:cNvPr>
          <p:cNvGraphicFramePr>
            <a:graphicFrameLocks/>
          </p:cNvGraphicFramePr>
          <p:nvPr>
            <p:extLst>
              <p:ext uri="{D42A27DB-BD31-4B8C-83A1-F6EECF244321}">
                <p14:modId xmlns:p14="http://schemas.microsoft.com/office/powerpoint/2010/main" val="3603650600"/>
              </p:ext>
            </p:extLst>
          </p:nvPr>
        </p:nvGraphicFramePr>
        <p:xfrm>
          <a:off x="8573406" y="3870481"/>
          <a:ext cx="230188" cy="306387"/>
        </p:xfrm>
        <a:graphic>
          <a:graphicData uri="http://schemas.openxmlformats.org/presentationml/2006/ole">
            <mc:AlternateContent xmlns:mc="http://schemas.openxmlformats.org/markup-compatibility/2006">
              <mc:Choice xmlns:v="urn:schemas-microsoft-com:vml" Requires="v">
                <p:oleObj spid="_x0000_s144544" name="Equation" r:id="rId9" imgW="114320" imgH="198072" progId="Equation.3">
                  <p:embed/>
                </p:oleObj>
              </mc:Choice>
              <mc:Fallback>
                <p:oleObj name="Equation" r:id="rId9" imgW="114320" imgH="198072" progId="Equation.3">
                  <p:embed/>
                  <p:pic>
                    <p:nvPicPr>
                      <p:cNvPr id="81" name="Object 5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3406" y="3870481"/>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58">
            <a:extLst>
              <a:ext uri="{FF2B5EF4-FFF2-40B4-BE49-F238E27FC236}">
                <a16:creationId xmlns:a16="http://schemas.microsoft.com/office/drawing/2014/main" id="{6D307F10-BDA9-426C-8D02-7AEDF97EF997}"/>
              </a:ext>
            </a:extLst>
          </p:cNvPr>
          <p:cNvGraphicFramePr>
            <a:graphicFrameLocks/>
          </p:cNvGraphicFramePr>
          <p:nvPr>
            <p:extLst>
              <p:ext uri="{D42A27DB-BD31-4B8C-83A1-F6EECF244321}">
                <p14:modId xmlns:p14="http://schemas.microsoft.com/office/powerpoint/2010/main" val="1745199734"/>
              </p:ext>
            </p:extLst>
          </p:nvPr>
        </p:nvGraphicFramePr>
        <p:xfrm>
          <a:off x="943881" y="3454037"/>
          <a:ext cx="2360613" cy="874712"/>
        </p:xfrm>
        <a:graphic>
          <a:graphicData uri="http://schemas.openxmlformats.org/presentationml/2006/ole">
            <mc:AlternateContent xmlns:mc="http://schemas.openxmlformats.org/markup-compatibility/2006">
              <mc:Choice xmlns:v="urn:schemas-microsoft-com:vml" Requires="v">
                <p:oleObj spid="_x0000_s144545" name="Equation" r:id="rId11" imgW="2247938" imgH="777168" progId="Equation.3">
                  <p:embed/>
                </p:oleObj>
              </mc:Choice>
              <mc:Fallback>
                <p:oleObj name="Equation" r:id="rId11" imgW="2247938" imgH="777168" progId="Equation.3">
                  <p:embed/>
                  <p:pic>
                    <p:nvPicPr>
                      <p:cNvPr id="82" name="Object 5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3881" y="3454037"/>
                        <a:ext cx="2360613"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59">
            <a:extLst>
              <a:ext uri="{FF2B5EF4-FFF2-40B4-BE49-F238E27FC236}">
                <a16:creationId xmlns:a16="http://schemas.microsoft.com/office/drawing/2014/main" id="{83D180F6-6B38-4350-B2B7-A79D54F14B48}"/>
              </a:ext>
            </a:extLst>
          </p:cNvPr>
          <p:cNvGraphicFramePr>
            <a:graphicFrameLocks/>
          </p:cNvGraphicFramePr>
          <p:nvPr>
            <p:extLst>
              <p:ext uri="{D42A27DB-BD31-4B8C-83A1-F6EECF244321}">
                <p14:modId xmlns:p14="http://schemas.microsoft.com/office/powerpoint/2010/main" val="425016659"/>
              </p:ext>
            </p:extLst>
          </p:nvPr>
        </p:nvGraphicFramePr>
        <p:xfrm>
          <a:off x="4331606" y="3541349"/>
          <a:ext cx="1144588" cy="900113"/>
        </p:xfrm>
        <a:graphic>
          <a:graphicData uri="http://schemas.openxmlformats.org/presentationml/2006/ole">
            <mc:AlternateContent xmlns:mc="http://schemas.openxmlformats.org/markup-compatibility/2006">
              <mc:Choice xmlns:v="urn:schemas-microsoft-com:vml" Requires="v">
                <p:oleObj spid="_x0000_s144546" name="Equation" r:id="rId13" imgW="1044010" imgH="800064" progId="Equation.3">
                  <p:embed/>
                </p:oleObj>
              </mc:Choice>
              <mc:Fallback>
                <p:oleObj name="Equation" r:id="rId13" imgW="1044010" imgH="800064" progId="Equation.3">
                  <p:embed/>
                  <p:pic>
                    <p:nvPicPr>
                      <p:cNvPr id="83" name="Object 5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1606" y="3541349"/>
                        <a:ext cx="11445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 name="AutoShape 60">
            <a:extLst>
              <a:ext uri="{FF2B5EF4-FFF2-40B4-BE49-F238E27FC236}">
                <a16:creationId xmlns:a16="http://schemas.microsoft.com/office/drawing/2014/main" id="{5B3FE5FF-3509-4E59-A4A9-99E3CFCAFF3E}"/>
              </a:ext>
            </a:extLst>
          </p:cNvPr>
          <p:cNvSpPr>
            <a:spLocks noChangeArrowheads="1"/>
          </p:cNvSpPr>
          <p:nvPr/>
        </p:nvSpPr>
        <p:spPr bwMode="auto">
          <a:xfrm>
            <a:off x="3528331" y="3793762"/>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graphicFrame>
        <p:nvGraphicFramePr>
          <p:cNvPr id="117" name="Object 61">
            <a:extLst>
              <a:ext uri="{FF2B5EF4-FFF2-40B4-BE49-F238E27FC236}">
                <a16:creationId xmlns:a16="http://schemas.microsoft.com/office/drawing/2014/main" id="{C87DACBB-055D-4117-B419-88A4F1E99F0B}"/>
              </a:ext>
            </a:extLst>
          </p:cNvPr>
          <p:cNvGraphicFramePr>
            <a:graphicFrameLocks/>
          </p:cNvGraphicFramePr>
          <p:nvPr>
            <p:extLst>
              <p:ext uri="{D42A27DB-BD31-4B8C-83A1-F6EECF244321}">
                <p14:modId xmlns:p14="http://schemas.microsoft.com/office/powerpoint/2010/main" val="967607673"/>
              </p:ext>
            </p:extLst>
          </p:nvPr>
        </p:nvGraphicFramePr>
        <p:xfrm>
          <a:off x="1109774" y="5145099"/>
          <a:ext cx="2246313" cy="900112"/>
        </p:xfrm>
        <a:graphic>
          <a:graphicData uri="http://schemas.openxmlformats.org/presentationml/2006/ole">
            <mc:AlternateContent xmlns:mc="http://schemas.openxmlformats.org/markup-compatibility/2006">
              <mc:Choice xmlns:v="urn:schemas-microsoft-com:vml" Requires="v">
                <p:oleObj spid="_x0000_s144547" name="Equation" r:id="rId15" imgW="2148745" imgH="800064" progId="Equation.3">
                  <p:embed/>
                </p:oleObj>
              </mc:Choice>
              <mc:Fallback>
                <p:oleObj name="Equation" r:id="rId15" imgW="2148745" imgH="800064" progId="Equation.3">
                  <p:embed/>
                  <p:pic>
                    <p:nvPicPr>
                      <p:cNvPr id="85" name="Object 6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9774" y="5145099"/>
                        <a:ext cx="2246313"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62">
            <a:extLst>
              <a:ext uri="{FF2B5EF4-FFF2-40B4-BE49-F238E27FC236}">
                <a16:creationId xmlns:a16="http://schemas.microsoft.com/office/drawing/2014/main" id="{59C91164-F767-41C2-8D53-3A684605A57C}"/>
              </a:ext>
            </a:extLst>
          </p:cNvPr>
          <p:cNvGraphicFramePr>
            <a:graphicFrameLocks/>
          </p:cNvGraphicFramePr>
          <p:nvPr>
            <p:extLst>
              <p:ext uri="{D42A27DB-BD31-4B8C-83A1-F6EECF244321}">
                <p14:modId xmlns:p14="http://schemas.microsoft.com/office/powerpoint/2010/main" val="1910532661"/>
              </p:ext>
            </p:extLst>
          </p:nvPr>
        </p:nvGraphicFramePr>
        <p:xfrm>
          <a:off x="4137931" y="5134924"/>
          <a:ext cx="1295400" cy="823913"/>
        </p:xfrm>
        <a:graphic>
          <a:graphicData uri="http://schemas.openxmlformats.org/presentationml/2006/ole">
            <mc:AlternateContent xmlns:mc="http://schemas.openxmlformats.org/markup-compatibility/2006">
              <mc:Choice xmlns:v="urn:schemas-microsoft-com:vml" Requires="v">
                <p:oleObj spid="_x0000_s144548" name="Equation" r:id="rId17" imgW="1181021" imgH="723816" progId="Equation.3">
                  <p:embed/>
                </p:oleObj>
              </mc:Choice>
              <mc:Fallback>
                <p:oleObj name="Equation" r:id="rId17" imgW="1181021" imgH="723816" progId="Equation.3">
                  <p:embed/>
                  <p:pic>
                    <p:nvPicPr>
                      <p:cNvPr id="86" name="Object 6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7931" y="5134924"/>
                        <a:ext cx="1295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Text Box 63">
            <a:extLst>
              <a:ext uri="{FF2B5EF4-FFF2-40B4-BE49-F238E27FC236}">
                <a16:creationId xmlns:a16="http://schemas.microsoft.com/office/drawing/2014/main" id="{F54AA49B-DE0C-475E-8361-3427D760CF9A}"/>
              </a:ext>
            </a:extLst>
          </p:cNvPr>
          <p:cNvSpPr txBox="1">
            <a:spLocks noChangeArrowheads="1"/>
          </p:cNvSpPr>
          <p:nvPr/>
        </p:nvSpPr>
        <p:spPr bwMode="auto">
          <a:xfrm>
            <a:off x="682527" y="4479089"/>
            <a:ext cx="3231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粒子回转周期与频率</a:t>
            </a:r>
          </a:p>
        </p:txBody>
      </p:sp>
      <p:sp>
        <p:nvSpPr>
          <p:cNvPr id="120" name="Text Box 64">
            <a:extLst>
              <a:ext uri="{FF2B5EF4-FFF2-40B4-BE49-F238E27FC236}">
                <a16:creationId xmlns:a16="http://schemas.microsoft.com/office/drawing/2014/main" id="{BC45884B-00EC-4C89-B9E7-6978FE8A1034}"/>
              </a:ext>
            </a:extLst>
          </p:cNvPr>
          <p:cNvSpPr txBox="1">
            <a:spLocks noChangeArrowheads="1"/>
          </p:cNvSpPr>
          <p:nvPr/>
        </p:nvSpPr>
        <p:spPr bwMode="auto">
          <a:xfrm>
            <a:off x="1836056" y="2966674"/>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graphicFrame>
        <p:nvGraphicFramePr>
          <p:cNvPr id="121" name="Object 65">
            <a:extLst>
              <a:ext uri="{FF2B5EF4-FFF2-40B4-BE49-F238E27FC236}">
                <a16:creationId xmlns:a16="http://schemas.microsoft.com/office/drawing/2014/main" id="{918981BF-6866-4D68-8128-0BBA0CC395FA}"/>
              </a:ext>
            </a:extLst>
          </p:cNvPr>
          <p:cNvGraphicFramePr>
            <a:graphicFrameLocks noChangeAspect="1"/>
          </p:cNvGraphicFramePr>
          <p:nvPr>
            <p:extLst>
              <p:ext uri="{D42A27DB-BD31-4B8C-83A1-F6EECF244321}">
                <p14:modId xmlns:p14="http://schemas.microsoft.com/office/powerpoint/2010/main" val="1370663204"/>
              </p:ext>
            </p:extLst>
          </p:nvPr>
        </p:nvGraphicFramePr>
        <p:xfrm>
          <a:off x="8227331" y="3337081"/>
          <a:ext cx="246063" cy="304800"/>
        </p:xfrm>
        <a:graphic>
          <a:graphicData uri="http://schemas.openxmlformats.org/presentationml/2006/ole">
            <mc:AlternateContent xmlns:mc="http://schemas.openxmlformats.org/markup-compatibility/2006">
              <mc:Choice xmlns:v="urn:schemas-microsoft-com:vml" Requires="v">
                <p:oleObj spid="_x0000_s144549" name="Equation" r:id="rId19" imgW="114320" imgH="190512" progId="Equation.3">
                  <p:embed/>
                </p:oleObj>
              </mc:Choice>
              <mc:Fallback>
                <p:oleObj name="Equation" r:id="rId19" imgW="114320" imgH="190512" progId="Equation.3">
                  <p:embed/>
                  <p:pic>
                    <p:nvPicPr>
                      <p:cNvPr id="89" name="Object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7331" y="3337081"/>
                        <a:ext cx="2460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
            <a:extLst>
              <a:ext uri="{FF2B5EF4-FFF2-40B4-BE49-F238E27FC236}">
                <a16:creationId xmlns:a16="http://schemas.microsoft.com/office/drawing/2014/main" id="{204209FC-074B-4A7F-82A2-EA49F3BE802F}"/>
              </a:ext>
            </a:extLst>
          </p:cNvPr>
          <p:cNvSpPr txBox="1">
            <a:spLocks noChangeArrowheads="1"/>
          </p:cNvSpPr>
          <p:nvPr/>
        </p:nvSpPr>
        <p:spPr bwMode="auto">
          <a:xfrm>
            <a:off x="580082" y="808137"/>
            <a:ext cx="447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123" name="Object 13">
            <a:extLst>
              <a:ext uri="{FF2B5EF4-FFF2-40B4-BE49-F238E27FC236}">
                <a16:creationId xmlns:a16="http://schemas.microsoft.com/office/drawing/2014/main" id="{CD93D4DE-DBDC-44C7-AF55-0CBFB3495780}"/>
              </a:ext>
            </a:extLst>
          </p:cNvPr>
          <p:cNvGraphicFramePr>
            <a:graphicFrameLocks/>
          </p:cNvGraphicFramePr>
          <p:nvPr>
            <p:extLst>
              <p:ext uri="{D42A27DB-BD31-4B8C-83A1-F6EECF244321}">
                <p14:modId xmlns:p14="http://schemas.microsoft.com/office/powerpoint/2010/main" val="1255442667"/>
              </p:ext>
            </p:extLst>
          </p:nvPr>
        </p:nvGraphicFramePr>
        <p:xfrm>
          <a:off x="804863" y="787400"/>
          <a:ext cx="1195387" cy="476250"/>
        </p:xfrm>
        <a:graphic>
          <a:graphicData uri="http://schemas.openxmlformats.org/presentationml/2006/ole">
            <mc:AlternateContent xmlns:mc="http://schemas.openxmlformats.org/markup-compatibility/2006">
              <mc:Choice xmlns:v="urn:schemas-microsoft-com:vml" Requires="v">
                <p:oleObj spid="_x0000_s144550" name="Equation" r:id="rId21" imgW="393480" imgH="203040" progId="Equation.DSMT4">
                  <p:embed/>
                </p:oleObj>
              </mc:Choice>
              <mc:Fallback>
                <p:oleObj name="Equation" r:id="rId21" imgW="393480" imgH="203040" progId="Equation.DSMT4">
                  <p:embed/>
                  <p:pic>
                    <p:nvPicPr>
                      <p:cNvPr id="92" name="Object 13"/>
                      <p:cNvPicPr>
                        <a:picLocks noChangeArrowheads="1"/>
                      </p:cNvPicPr>
                      <p:nvPr/>
                    </p:nvPicPr>
                    <p:blipFill>
                      <a:blip r:embed="rId22"/>
                      <a:srcRect/>
                      <a:stretch>
                        <a:fillRect/>
                      </a:stretch>
                    </p:blipFill>
                    <p:spPr bwMode="auto">
                      <a:xfrm>
                        <a:off x="804863" y="787400"/>
                        <a:ext cx="1195387" cy="476250"/>
                      </a:xfrm>
                      <a:prstGeom prst="rect">
                        <a:avLst/>
                      </a:prstGeom>
                      <a:noFill/>
                      <a:ln>
                        <a:noFill/>
                      </a:ln>
                      <a:effectLst/>
                    </p:spPr>
                  </p:pic>
                </p:oleObj>
              </mc:Fallback>
            </mc:AlternateContent>
          </a:graphicData>
        </a:graphic>
      </p:graphicFrame>
      <p:sp>
        <p:nvSpPr>
          <p:cNvPr id="124" name="Text Box 64">
            <a:extLst>
              <a:ext uri="{FF2B5EF4-FFF2-40B4-BE49-F238E27FC236}">
                <a16:creationId xmlns:a16="http://schemas.microsoft.com/office/drawing/2014/main" id="{170751F2-0C41-4EA8-B8EC-8DF8AA6DC03B}"/>
              </a:ext>
            </a:extLst>
          </p:cNvPr>
          <p:cNvSpPr txBox="1">
            <a:spLocks noChangeArrowheads="1"/>
          </p:cNvSpPr>
          <p:nvPr/>
        </p:nvSpPr>
        <p:spPr bwMode="auto">
          <a:xfrm>
            <a:off x="1942157" y="83671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pic>
        <p:nvPicPr>
          <p:cNvPr id="125" name="Picture 63">
            <a:extLst>
              <a:ext uri="{FF2B5EF4-FFF2-40B4-BE49-F238E27FC236}">
                <a16:creationId xmlns:a16="http://schemas.microsoft.com/office/drawing/2014/main" id="{5F9DA80B-EF31-4239-962A-43F44BA409D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1182" y="1412776"/>
            <a:ext cx="2084424" cy="99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4">
            <a:extLst>
              <a:ext uri="{FF2B5EF4-FFF2-40B4-BE49-F238E27FC236}">
                <a16:creationId xmlns:a16="http://schemas.microsoft.com/office/drawing/2014/main" id="{ADEF9C47-F195-4461-9EEA-6BFAB9D7470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14678" y="1009924"/>
            <a:ext cx="2993205" cy="144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矩形 126">
            <a:extLst>
              <a:ext uri="{FF2B5EF4-FFF2-40B4-BE49-F238E27FC236}">
                <a16:creationId xmlns:a16="http://schemas.microsoft.com/office/drawing/2014/main" id="{85016E44-CE95-4FEF-8BBA-05CB5501509E}"/>
              </a:ext>
            </a:extLst>
          </p:cNvPr>
          <p:cNvSpPr/>
          <p:nvPr/>
        </p:nvSpPr>
        <p:spPr>
          <a:xfrm>
            <a:off x="1205150" y="2492896"/>
            <a:ext cx="4493538" cy="461665"/>
          </a:xfrm>
          <a:prstGeom prst="rect">
            <a:avLst/>
          </a:prstGeom>
        </p:spPr>
        <p:txBody>
          <a:bodyPr wrap="none">
            <a:spAutoFit/>
          </a:bodyPr>
          <a:lstStyle/>
          <a:p>
            <a:pPr algn="l"/>
            <a:r>
              <a:rPr lang="zh-CN" altLang="en-US" sz="2400" b="1" dirty="0">
                <a:solidFill>
                  <a:schemeClr val="bg1"/>
                </a:solidFill>
              </a:rPr>
              <a:t>结论：带电粒子作匀速直线运动</a:t>
            </a:r>
          </a:p>
        </p:txBody>
      </p:sp>
      <p:sp>
        <p:nvSpPr>
          <p:cNvPr id="128" name="矩形 127">
            <a:extLst>
              <a:ext uri="{FF2B5EF4-FFF2-40B4-BE49-F238E27FC236}">
                <a16:creationId xmlns:a16="http://schemas.microsoft.com/office/drawing/2014/main" id="{C97D1A4C-D43D-4A8C-80D7-60B6E7129A20}"/>
              </a:ext>
            </a:extLst>
          </p:cNvPr>
          <p:cNvSpPr/>
          <p:nvPr/>
        </p:nvSpPr>
        <p:spPr>
          <a:xfrm>
            <a:off x="772828" y="5987549"/>
            <a:ext cx="8164139" cy="461665"/>
          </a:xfrm>
          <a:prstGeom prst="rect">
            <a:avLst/>
          </a:prstGeom>
        </p:spPr>
        <p:txBody>
          <a:bodyPr wrap="square">
            <a:spAutoFit/>
          </a:bodyPr>
          <a:lstStyle/>
          <a:p>
            <a:pPr algn="l"/>
            <a:r>
              <a:rPr lang="zh-CN" altLang="en-US" sz="2400" b="1" dirty="0">
                <a:solidFill>
                  <a:schemeClr val="bg1"/>
                </a:solidFill>
              </a:rPr>
              <a:t>带电粒子作匀速圆周运动，其周期和频率与速度无关。</a:t>
            </a:r>
          </a:p>
        </p:txBody>
      </p:sp>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B203CE59-E6D0-46A4-83BB-2899040B3DA1}"/>
              </a:ext>
            </a:extLst>
          </p:cNvPr>
          <p:cNvSpPr txBox="1">
            <a:spLocks noChangeArrowheads="1"/>
          </p:cNvSpPr>
          <p:nvPr/>
        </p:nvSpPr>
        <p:spPr bwMode="auto">
          <a:xfrm>
            <a:off x="504825" y="381000"/>
            <a:ext cx="182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一般情况 </a:t>
            </a:r>
          </a:p>
        </p:txBody>
      </p:sp>
      <p:sp>
        <p:nvSpPr>
          <p:cNvPr id="145411" name="AutoShape 3">
            <a:extLst>
              <a:ext uri="{FF2B5EF4-FFF2-40B4-BE49-F238E27FC236}">
                <a16:creationId xmlns:a16="http://schemas.microsoft.com/office/drawing/2014/main" id="{8036595E-9540-49BC-8EF1-7C57E7E5F74F}"/>
              </a:ext>
            </a:extLst>
          </p:cNvPr>
          <p:cNvSpPr>
            <a:spLocks noChangeArrowheads="1"/>
          </p:cNvSpPr>
          <p:nvPr/>
        </p:nvSpPr>
        <p:spPr bwMode="auto">
          <a:xfrm rot="5398361">
            <a:off x="5682456" y="-758031"/>
            <a:ext cx="1196975" cy="3741738"/>
          </a:xfrm>
          <a:prstGeom prst="can">
            <a:avLst>
              <a:gd name="adj" fmla="val 48627"/>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2" name="Line 4">
            <a:extLst>
              <a:ext uri="{FF2B5EF4-FFF2-40B4-BE49-F238E27FC236}">
                <a16:creationId xmlns:a16="http://schemas.microsoft.com/office/drawing/2014/main" id="{CC1EE2B3-3BAF-4232-9328-DC47920E1E32}"/>
              </a:ext>
            </a:extLst>
          </p:cNvPr>
          <p:cNvSpPr>
            <a:spLocks noChangeShapeType="1"/>
          </p:cNvSpPr>
          <p:nvPr/>
        </p:nvSpPr>
        <p:spPr bwMode="auto">
          <a:xfrm flipV="1">
            <a:off x="4632325" y="558800"/>
            <a:ext cx="990600" cy="6096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3" name="Line 5">
            <a:extLst>
              <a:ext uri="{FF2B5EF4-FFF2-40B4-BE49-F238E27FC236}">
                <a16:creationId xmlns:a16="http://schemas.microsoft.com/office/drawing/2014/main" id="{C0C5FB63-6AAA-4331-B13E-F573ACED191B}"/>
              </a:ext>
            </a:extLst>
          </p:cNvPr>
          <p:cNvSpPr>
            <a:spLocks noChangeShapeType="1"/>
          </p:cNvSpPr>
          <p:nvPr/>
        </p:nvSpPr>
        <p:spPr bwMode="auto">
          <a:xfrm>
            <a:off x="4108450" y="1168400"/>
            <a:ext cx="4495800" cy="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4" name="Line 6">
            <a:extLst>
              <a:ext uri="{FF2B5EF4-FFF2-40B4-BE49-F238E27FC236}">
                <a16:creationId xmlns:a16="http://schemas.microsoft.com/office/drawing/2014/main" id="{400BA38C-895D-4CFD-9FB6-9826D09131B7}"/>
              </a:ext>
            </a:extLst>
          </p:cNvPr>
          <p:cNvSpPr>
            <a:spLocks noChangeShapeType="1"/>
          </p:cNvSpPr>
          <p:nvPr/>
        </p:nvSpPr>
        <p:spPr bwMode="auto">
          <a:xfrm>
            <a:off x="4708525" y="1168400"/>
            <a:ext cx="914400" cy="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15" name="Line 7">
            <a:extLst>
              <a:ext uri="{FF2B5EF4-FFF2-40B4-BE49-F238E27FC236}">
                <a16:creationId xmlns:a16="http://schemas.microsoft.com/office/drawing/2014/main" id="{328EC4CA-AAF2-4517-A7A2-DF4E87AB822B}"/>
              </a:ext>
            </a:extLst>
          </p:cNvPr>
          <p:cNvSpPr>
            <a:spLocks noChangeShapeType="1"/>
          </p:cNvSpPr>
          <p:nvPr/>
        </p:nvSpPr>
        <p:spPr bwMode="auto">
          <a:xfrm flipV="1">
            <a:off x="4632325" y="558800"/>
            <a:ext cx="0" cy="6096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16" name="Object 8">
            <a:extLst>
              <a:ext uri="{FF2B5EF4-FFF2-40B4-BE49-F238E27FC236}">
                <a16:creationId xmlns:a16="http://schemas.microsoft.com/office/drawing/2014/main" id="{9B02EFB2-3432-4F01-A105-BFC99176F8CC}"/>
              </a:ext>
            </a:extLst>
          </p:cNvPr>
          <p:cNvGraphicFramePr>
            <a:graphicFrameLocks noChangeAspect="1"/>
          </p:cNvGraphicFramePr>
          <p:nvPr/>
        </p:nvGraphicFramePr>
        <p:xfrm>
          <a:off x="8440738" y="679450"/>
          <a:ext cx="304800" cy="352425"/>
        </p:xfrm>
        <a:graphic>
          <a:graphicData uri="http://schemas.openxmlformats.org/presentationml/2006/ole">
            <mc:AlternateContent xmlns:mc="http://schemas.openxmlformats.org/markup-compatibility/2006">
              <mc:Choice xmlns:v="urn:schemas-microsoft-com:vml" Requires="v">
                <p:oleObj spid="_x0000_s145570" name="Equation" r:id="rId3" imgW="279360" imgH="342720" progId="Equation.3">
                  <p:embed/>
                </p:oleObj>
              </mc:Choice>
              <mc:Fallback>
                <p:oleObj name="Equation" r:id="rId3" imgW="279360" imgH="3427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79450"/>
                        <a:ext cx="304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7" name="Object 9">
            <a:extLst>
              <a:ext uri="{FF2B5EF4-FFF2-40B4-BE49-F238E27FC236}">
                <a16:creationId xmlns:a16="http://schemas.microsoft.com/office/drawing/2014/main" id="{CF447062-48EF-4573-8ECF-6A9529A448D3}"/>
              </a:ext>
            </a:extLst>
          </p:cNvPr>
          <p:cNvGraphicFramePr>
            <a:graphicFrameLocks noChangeAspect="1"/>
          </p:cNvGraphicFramePr>
          <p:nvPr/>
        </p:nvGraphicFramePr>
        <p:xfrm>
          <a:off x="5029200" y="1184275"/>
          <a:ext cx="368300" cy="422275"/>
        </p:xfrm>
        <a:graphic>
          <a:graphicData uri="http://schemas.openxmlformats.org/presentationml/2006/ole">
            <mc:AlternateContent xmlns:mc="http://schemas.openxmlformats.org/markup-compatibility/2006">
              <mc:Choice xmlns:v="urn:schemas-microsoft-com:vml" Requires="v">
                <p:oleObj spid="_x0000_s145571" name="Equation" r:id="rId5" imgW="355320" imgH="431640" progId="Equation.3">
                  <p:embed/>
                </p:oleObj>
              </mc:Choice>
              <mc:Fallback>
                <p:oleObj name="Equation" r:id="rId5" imgW="355320" imgH="4316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184275"/>
                        <a:ext cx="3683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8" name="Object 10">
            <a:extLst>
              <a:ext uri="{FF2B5EF4-FFF2-40B4-BE49-F238E27FC236}">
                <a16:creationId xmlns:a16="http://schemas.microsoft.com/office/drawing/2014/main" id="{BDFE8834-AFCC-44D9-B9DA-56BBE5DACD02}"/>
              </a:ext>
            </a:extLst>
          </p:cNvPr>
          <p:cNvGraphicFramePr>
            <a:graphicFrameLocks/>
          </p:cNvGraphicFramePr>
          <p:nvPr/>
        </p:nvGraphicFramePr>
        <p:xfrm>
          <a:off x="4038600" y="457200"/>
          <a:ext cx="366713" cy="417513"/>
        </p:xfrm>
        <a:graphic>
          <a:graphicData uri="http://schemas.openxmlformats.org/presentationml/2006/ole">
            <mc:AlternateContent xmlns:mc="http://schemas.openxmlformats.org/markup-compatibility/2006">
              <mc:Choice xmlns:v="urn:schemas-microsoft-com:vml" Requires="v">
                <p:oleObj spid="_x0000_s145572" name="Equation" r:id="rId7" imgW="368280" imgH="419040" progId="Equation.3">
                  <p:embed/>
                </p:oleObj>
              </mc:Choice>
              <mc:Fallback>
                <p:oleObj name="Equation" r:id="rId7" imgW="368280" imgH="41904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57200"/>
                        <a:ext cx="3667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5419" name="Group 11">
            <a:extLst>
              <a:ext uri="{FF2B5EF4-FFF2-40B4-BE49-F238E27FC236}">
                <a16:creationId xmlns:a16="http://schemas.microsoft.com/office/drawing/2014/main" id="{A22F20DE-229F-4205-AD26-67CB59C476D6}"/>
              </a:ext>
            </a:extLst>
          </p:cNvPr>
          <p:cNvGrpSpPr>
            <a:grpSpLocks/>
          </p:cNvGrpSpPr>
          <p:nvPr/>
        </p:nvGrpSpPr>
        <p:grpSpPr bwMode="auto">
          <a:xfrm>
            <a:off x="5849938" y="1752600"/>
            <a:ext cx="1447800" cy="544513"/>
            <a:chOff x="3685" y="1104"/>
            <a:chExt cx="912" cy="343"/>
          </a:xfrm>
        </p:grpSpPr>
        <p:sp>
          <p:nvSpPr>
            <p:cNvPr id="145420" name="Line 12">
              <a:extLst>
                <a:ext uri="{FF2B5EF4-FFF2-40B4-BE49-F238E27FC236}">
                  <a16:creationId xmlns:a16="http://schemas.microsoft.com/office/drawing/2014/main" id="{7DFD94AD-3F26-48F8-8A02-0212662431DC}"/>
                </a:ext>
              </a:extLst>
            </p:cNvPr>
            <p:cNvSpPr>
              <a:spLocks noChangeShapeType="1"/>
            </p:cNvSpPr>
            <p:nvPr/>
          </p:nvSpPr>
          <p:spPr bwMode="auto">
            <a:xfrm>
              <a:off x="3685"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1" name="Line 13">
              <a:extLst>
                <a:ext uri="{FF2B5EF4-FFF2-40B4-BE49-F238E27FC236}">
                  <a16:creationId xmlns:a16="http://schemas.microsoft.com/office/drawing/2014/main" id="{3D28E1D5-2BFE-4EC2-9B72-B026D78A2735}"/>
                </a:ext>
              </a:extLst>
            </p:cNvPr>
            <p:cNvSpPr>
              <a:spLocks noChangeShapeType="1"/>
            </p:cNvSpPr>
            <p:nvPr/>
          </p:nvSpPr>
          <p:spPr bwMode="auto">
            <a:xfrm>
              <a:off x="4597"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2" name="Line 14">
              <a:extLst>
                <a:ext uri="{FF2B5EF4-FFF2-40B4-BE49-F238E27FC236}">
                  <a16:creationId xmlns:a16="http://schemas.microsoft.com/office/drawing/2014/main" id="{C31E0158-B1E1-4976-A6C9-281D646C1594}"/>
                </a:ext>
              </a:extLst>
            </p:cNvPr>
            <p:cNvSpPr>
              <a:spLocks noChangeShapeType="1"/>
            </p:cNvSpPr>
            <p:nvPr/>
          </p:nvSpPr>
          <p:spPr bwMode="auto">
            <a:xfrm>
              <a:off x="3685" y="1197"/>
              <a:ext cx="912" cy="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23" name="Object 15">
              <a:extLst>
                <a:ext uri="{FF2B5EF4-FFF2-40B4-BE49-F238E27FC236}">
                  <a16:creationId xmlns:a16="http://schemas.microsoft.com/office/drawing/2014/main" id="{98476176-348C-443C-BE20-C732ADC0D9A9}"/>
                </a:ext>
              </a:extLst>
            </p:cNvPr>
            <p:cNvGraphicFramePr>
              <a:graphicFrameLocks/>
            </p:cNvGraphicFramePr>
            <p:nvPr/>
          </p:nvGraphicFramePr>
          <p:xfrm>
            <a:off x="4080" y="1248"/>
            <a:ext cx="136" cy="199"/>
          </p:xfrm>
          <a:graphic>
            <a:graphicData uri="http://schemas.openxmlformats.org/presentationml/2006/ole">
              <mc:AlternateContent xmlns:mc="http://schemas.openxmlformats.org/markup-compatibility/2006">
                <mc:Choice xmlns:v="urn:schemas-microsoft-com:vml" Requires="v">
                  <p:oleObj spid="_x0000_s145573" name="Equation" r:id="rId9" imgW="215640" imgH="317160" progId="Equation.3">
                    <p:embed/>
                  </p:oleObj>
                </mc:Choice>
                <mc:Fallback>
                  <p:oleObj name="Equation" r:id="rId9" imgW="215640" imgH="31716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1248"/>
                          <a:ext cx="136"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5424" name="Object 16">
            <a:extLst>
              <a:ext uri="{FF2B5EF4-FFF2-40B4-BE49-F238E27FC236}">
                <a16:creationId xmlns:a16="http://schemas.microsoft.com/office/drawing/2014/main" id="{0F55D1F8-3CFC-49B3-8C4C-76D050B297E7}"/>
              </a:ext>
            </a:extLst>
          </p:cNvPr>
          <p:cNvGraphicFramePr>
            <a:graphicFrameLocks noChangeAspect="1"/>
          </p:cNvGraphicFramePr>
          <p:nvPr/>
        </p:nvGraphicFramePr>
        <p:xfrm>
          <a:off x="5103813" y="827088"/>
          <a:ext cx="287337" cy="379412"/>
        </p:xfrm>
        <a:graphic>
          <a:graphicData uri="http://schemas.openxmlformats.org/presentationml/2006/ole">
            <mc:AlternateContent xmlns:mc="http://schemas.openxmlformats.org/markup-compatibility/2006">
              <mc:Choice xmlns:v="urn:schemas-microsoft-com:vml" Requires="v">
                <p:oleObj spid="_x0000_s145574"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3813" y="827088"/>
                        <a:ext cx="287337"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5" name="Object 17">
            <a:extLst>
              <a:ext uri="{FF2B5EF4-FFF2-40B4-BE49-F238E27FC236}">
                <a16:creationId xmlns:a16="http://schemas.microsoft.com/office/drawing/2014/main" id="{5B18B068-A3A6-4F31-B797-8CFE4BC10C6C}"/>
              </a:ext>
            </a:extLst>
          </p:cNvPr>
          <p:cNvGraphicFramePr>
            <a:graphicFrameLocks noChangeAspect="1"/>
          </p:cNvGraphicFramePr>
          <p:nvPr/>
        </p:nvGraphicFramePr>
        <p:xfrm>
          <a:off x="1516063" y="865188"/>
          <a:ext cx="1760537" cy="430212"/>
        </p:xfrm>
        <a:graphic>
          <a:graphicData uri="http://schemas.openxmlformats.org/presentationml/2006/ole">
            <mc:AlternateContent xmlns:mc="http://schemas.openxmlformats.org/markup-compatibility/2006">
              <mc:Choice xmlns:v="urn:schemas-microsoft-com:vml" Requires="v">
                <p:oleObj spid="_x0000_s145575" name="Equation" r:id="rId13" imgW="1663560" imgH="431640" progId="Equation.3">
                  <p:embed/>
                </p:oleObj>
              </mc:Choice>
              <mc:Fallback>
                <p:oleObj name="Equation" r:id="rId13" imgW="1663560" imgH="43164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6063" y="865188"/>
                        <a:ext cx="17605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6" name="Object 18">
            <a:extLst>
              <a:ext uri="{FF2B5EF4-FFF2-40B4-BE49-F238E27FC236}">
                <a16:creationId xmlns:a16="http://schemas.microsoft.com/office/drawing/2014/main" id="{5E7E269C-3C66-4990-8CDF-40CA4F483545}"/>
              </a:ext>
            </a:extLst>
          </p:cNvPr>
          <p:cNvGraphicFramePr>
            <a:graphicFrameLocks/>
          </p:cNvGraphicFramePr>
          <p:nvPr/>
        </p:nvGraphicFramePr>
        <p:xfrm>
          <a:off x="1498600" y="1409700"/>
          <a:ext cx="1627188" cy="419100"/>
        </p:xfrm>
        <a:graphic>
          <a:graphicData uri="http://schemas.openxmlformats.org/presentationml/2006/ole">
            <mc:AlternateContent xmlns:mc="http://schemas.openxmlformats.org/markup-compatibility/2006">
              <mc:Choice xmlns:v="urn:schemas-microsoft-com:vml" Requires="v">
                <p:oleObj spid="_x0000_s145576" name="Equation" r:id="rId15" imgW="1625400" imgH="419040" progId="Equation.3">
                  <p:embed/>
                </p:oleObj>
              </mc:Choice>
              <mc:Fallback>
                <p:oleObj name="Equation" r:id="rId15" imgW="1625400" imgH="41904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8600" y="1409700"/>
                        <a:ext cx="16271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7" name="Text Box 19">
            <a:extLst>
              <a:ext uri="{FF2B5EF4-FFF2-40B4-BE49-F238E27FC236}">
                <a16:creationId xmlns:a16="http://schemas.microsoft.com/office/drawing/2014/main" id="{8898785D-E9B9-413D-9516-61EAB095E7A0}"/>
              </a:ext>
            </a:extLst>
          </p:cNvPr>
          <p:cNvSpPr txBox="1">
            <a:spLocks noChangeArrowheads="1"/>
          </p:cNvSpPr>
          <p:nvPr/>
        </p:nvSpPr>
        <p:spPr bwMode="auto">
          <a:xfrm>
            <a:off x="762000" y="1905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带电粒子作螺旋运动</a:t>
            </a:r>
          </a:p>
        </p:txBody>
      </p:sp>
      <p:graphicFrame>
        <p:nvGraphicFramePr>
          <p:cNvPr id="145428" name="Object 20">
            <a:extLst>
              <a:ext uri="{FF2B5EF4-FFF2-40B4-BE49-F238E27FC236}">
                <a16:creationId xmlns:a16="http://schemas.microsoft.com/office/drawing/2014/main" id="{5B4C407C-B427-4BDE-BB1D-962E216BC468}"/>
              </a:ext>
            </a:extLst>
          </p:cNvPr>
          <p:cNvGraphicFramePr>
            <a:graphicFrameLocks/>
          </p:cNvGraphicFramePr>
          <p:nvPr/>
        </p:nvGraphicFramePr>
        <p:xfrm>
          <a:off x="1398588" y="2487613"/>
          <a:ext cx="2868612" cy="900112"/>
        </p:xfrm>
        <a:graphic>
          <a:graphicData uri="http://schemas.openxmlformats.org/presentationml/2006/ole">
            <mc:AlternateContent xmlns:mc="http://schemas.openxmlformats.org/markup-compatibility/2006">
              <mc:Choice xmlns:v="urn:schemas-microsoft-com:vml" Requires="v">
                <p:oleObj spid="_x0000_s145577" name="Equation" r:id="rId17" imgW="2869920" imgH="901440" progId="Equation.3">
                  <p:embed/>
                </p:oleObj>
              </mc:Choice>
              <mc:Fallback>
                <p:oleObj name="Equation" r:id="rId17" imgW="2869920" imgH="90144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588" y="2487613"/>
                        <a:ext cx="2868612"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9" name="Object 21">
            <a:extLst>
              <a:ext uri="{FF2B5EF4-FFF2-40B4-BE49-F238E27FC236}">
                <a16:creationId xmlns:a16="http://schemas.microsoft.com/office/drawing/2014/main" id="{42847880-7FE3-41FF-BA68-BCFF913DDC67}"/>
              </a:ext>
            </a:extLst>
          </p:cNvPr>
          <p:cNvGraphicFramePr>
            <a:graphicFrameLocks/>
          </p:cNvGraphicFramePr>
          <p:nvPr/>
        </p:nvGraphicFramePr>
        <p:xfrm>
          <a:off x="5130800" y="2528888"/>
          <a:ext cx="3098800" cy="900112"/>
        </p:xfrm>
        <a:graphic>
          <a:graphicData uri="http://schemas.openxmlformats.org/presentationml/2006/ole">
            <mc:AlternateContent xmlns:mc="http://schemas.openxmlformats.org/markup-compatibility/2006">
              <mc:Choice xmlns:v="urn:schemas-microsoft-com:vml" Requires="v">
                <p:oleObj spid="_x0000_s145578" name="Equation" r:id="rId19" imgW="3098520" imgH="901440" progId="Equation.3">
                  <p:embed/>
                </p:oleObj>
              </mc:Choice>
              <mc:Fallback>
                <p:oleObj name="Equation" r:id="rId19" imgW="3098520" imgH="901440" progId="Equation.3">
                  <p:embed/>
                  <p:pic>
                    <p:nvPicPr>
                      <p:cNvPr id="0" name="Object 2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30800" y="2528888"/>
                        <a:ext cx="3098800"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30" name="Text Box 22">
            <a:extLst>
              <a:ext uri="{FF2B5EF4-FFF2-40B4-BE49-F238E27FC236}">
                <a16:creationId xmlns:a16="http://schemas.microsoft.com/office/drawing/2014/main" id="{68C6166F-3F33-42B7-B96C-04084067B205}"/>
              </a:ext>
            </a:extLst>
          </p:cNvPr>
          <p:cNvSpPr txBox="1">
            <a:spLocks noChangeArrowheads="1"/>
          </p:cNvSpPr>
          <p:nvPr/>
        </p:nvSpPr>
        <p:spPr bwMode="auto">
          <a:xfrm>
            <a:off x="498475" y="3429000"/>
            <a:ext cx="213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磁聚焦原理</a:t>
            </a:r>
            <a:r>
              <a:rPr kumimoji="1" lang="zh-CN" altLang="en-US" sz="2400" b="1">
                <a:solidFill>
                  <a:schemeClr val="bg1"/>
                </a:solidFill>
                <a:latin typeface="宋体" panose="02010600030101010101" pitchFamily="2" charset="-122"/>
              </a:rPr>
              <a:t> </a:t>
            </a:r>
          </a:p>
        </p:txBody>
      </p:sp>
      <p:grpSp>
        <p:nvGrpSpPr>
          <p:cNvPr id="145431" name="Group 23">
            <a:extLst>
              <a:ext uri="{FF2B5EF4-FFF2-40B4-BE49-F238E27FC236}">
                <a16:creationId xmlns:a16="http://schemas.microsoft.com/office/drawing/2014/main" id="{9F3145B6-0387-4132-BBBB-ABBF3491D4BD}"/>
              </a:ext>
            </a:extLst>
          </p:cNvPr>
          <p:cNvGrpSpPr>
            <a:grpSpLocks/>
          </p:cNvGrpSpPr>
          <p:nvPr/>
        </p:nvGrpSpPr>
        <p:grpSpPr bwMode="auto">
          <a:xfrm>
            <a:off x="4981575" y="3962400"/>
            <a:ext cx="2819400" cy="1295400"/>
            <a:chOff x="1920" y="2976"/>
            <a:chExt cx="1632" cy="864"/>
          </a:xfrm>
        </p:grpSpPr>
        <p:sp>
          <p:nvSpPr>
            <p:cNvPr id="145432" name="Rectangle 24">
              <a:extLst>
                <a:ext uri="{FF2B5EF4-FFF2-40B4-BE49-F238E27FC236}">
                  <a16:creationId xmlns:a16="http://schemas.microsoft.com/office/drawing/2014/main" id="{184AD431-5501-46F2-ADF8-1D2DE510CC76}"/>
                </a:ext>
              </a:extLst>
            </p:cNvPr>
            <p:cNvSpPr>
              <a:spLocks noChangeArrowheads="1"/>
            </p:cNvSpPr>
            <p:nvPr/>
          </p:nvSpPr>
          <p:spPr bwMode="auto">
            <a:xfrm>
              <a:off x="1920" y="3120"/>
              <a:ext cx="1632" cy="576"/>
            </a:xfrm>
            <a:prstGeom prst="rect">
              <a:avLst/>
            </a:prstGeom>
            <a:gradFill rotWithShape="0">
              <a:gsLst>
                <a:gs pos="0">
                  <a:srgbClr val="CCFFFF">
                    <a:gamma/>
                    <a:shade val="46275"/>
                    <a:invGamma/>
                  </a:srgbClr>
                </a:gs>
                <a:gs pos="50000">
                  <a:srgbClr val="CCFFFF"/>
                </a:gs>
                <a:gs pos="100000">
                  <a:srgbClr val="CCFFFF">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Rectangle 25">
              <a:extLst>
                <a:ext uri="{FF2B5EF4-FFF2-40B4-BE49-F238E27FC236}">
                  <a16:creationId xmlns:a16="http://schemas.microsoft.com/office/drawing/2014/main" id="{680020C3-FB42-4126-A53F-DBF695AD46E6}"/>
                </a:ext>
              </a:extLst>
            </p:cNvPr>
            <p:cNvSpPr>
              <a:spLocks noChangeArrowheads="1"/>
            </p:cNvSpPr>
            <p:nvPr/>
          </p:nvSpPr>
          <p:spPr bwMode="auto">
            <a:xfrm>
              <a:off x="1920" y="2976"/>
              <a:ext cx="1632" cy="144"/>
            </a:xfrm>
            <a:prstGeom prst="rect">
              <a:avLst/>
            </a:prstGeom>
            <a:pattFill prst="wdUpDiag">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Rectangle 26">
              <a:extLst>
                <a:ext uri="{FF2B5EF4-FFF2-40B4-BE49-F238E27FC236}">
                  <a16:creationId xmlns:a16="http://schemas.microsoft.com/office/drawing/2014/main" id="{08F1313B-B219-4BD7-908E-97720C8D12D6}"/>
                </a:ext>
              </a:extLst>
            </p:cNvPr>
            <p:cNvSpPr>
              <a:spLocks noChangeArrowheads="1"/>
            </p:cNvSpPr>
            <p:nvPr/>
          </p:nvSpPr>
          <p:spPr bwMode="auto">
            <a:xfrm>
              <a:off x="1920" y="3696"/>
              <a:ext cx="1632" cy="144"/>
            </a:xfrm>
            <a:prstGeom prst="rect">
              <a:avLst/>
            </a:prstGeom>
            <a:pattFill prst="wdUpDiag">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5435" name="Line 27">
            <a:extLst>
              <a:ext uri="{FF2B5EF4-FFF2-40B4-BE49-F238E27FC236}">
                <a16:creationId xmlns:a16="http://schemas.microsoft.com/office/drawing/2014/main" id="{33ADDB12-94EF-430E-8275-897D0B123E88}"/>
              </a:ext>
            </a:extLst>
          </p:cNvPr>
          <p:cNvSpPr>
            <a:spLocks noChangeShapeType="1"/>
          </p:cNvSpPr>
          <p:nvPr/>
        </p:nvSpPr>
        <p:spPr bwMode="auto">
          <a:xfrm>
            <a:off x="4676775" y="4629150"/>
            <a:ext cx="3784600" cy="1588"/>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5436" name="Object 28">
            <a:extLst>
              <a:ext uri="{FF2B5EF4-FFF2-40B4-BE49-F238E27FC236}">
                <a16:creationId xmlns:a16="http://schemas.microsoft.com/office/drawing/2014/main" id="{42DA51CB-AC71-46CC-AB54-F5381DA0C91D}"/>
              </a:ext>
            </a:extLst>
          </p:cNvPr>
          <p:cNvGraphicFramePr>
            <a:graphicFrameLocks/>
          </p:cNvGraphicFramePr>
          <p:nvPr/>
        </p:nvGraphicFramePr>
        <p:xfrm>
          <a:off x="8123238" y="4130675"/>
          <a:ext cx="280987" cy="341313"/>
        </p:xfrm>
        <a:graphic>
          <a:graphicData uri="http://schemas.openxmlformats.org/presentationml/2006/ole">
            <mc:AlternateContent xmlns:mc="http://schemas.openxmlformats.org/markup-compatibility/2006">
              <mc:Choice xmlns:v="urn:schemas-microsoft-com:vml" Requires="v">
                <p:oleObj spid="_x0000_s145579" name="Equation" r:id="rId21" imgW="279360" imgH="342720" progId="Equation.3">
                  <p:embed/>
                </p:oleObj>
              </mc:Choice>
              <mc:Fallback>
                <p:oleObj name="Equation" r:id="rId21" imgW="279360" imgH="342720" progId="Equation.3">
                  <p:embed/>
                  <p:pic>
                    <p:nvPicPr>
                      <p:cNvPr id="0" name="Object 2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23238" y="41306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37" name="Oval 29">
            <a:extLst>
              <a:ext uri="{FF2B5EF4-FFF2-40B4-BE49-F238E27FC236}">
                <a16:creationId xmlns:a16="http://schemas.microsoft.com/office/drawing/2014/main" id="{F8F26A3E-1349-45F4-96C5-E39072624A66}"/>
              </a:ext>
            </a:extLst>
          </p:cNvPr>
          <p:cNvSpPr>
            <a:spLocks noChangeArrowheads="1"/>
          </p:cNvSpPr>
          <p:nvPr/>
        </p:nvSpPr>
        <p:spPr bwMode="auto">
          <a:xfrm>
            <a:off x="4905375" y="4552950"/>
            <a:ext cx="147638" cy="144463"/>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8" name="AutoShape 30">
            <a:extLst>
              <a:ext uri="{FF2B5EF4-FFF2-40B4-BE49-F238E27FC236}">
                <a16:creationId xmlns:a16="http://schemas.microsoft.com/office/drawing/2014/main" id="{E3217B43-4309-4AD1-9C0F-EC9BCE6E6C68}"/>
              </a:ext>
            </a:extLst>
          </p:cNvPr>
          <p:cNvSpPr>
            <a:spLocks noChangeArrowheads="1"/>
          </p:cNvSpPr>
          <p:nvPr/>
        </p:nvSpPr>
        <p:spPr bwMode="auto">
          <a:xfrm>
            <a:off x="4067175" y="4933950"/>
            <a:ext cx="762000" cy="723900"/>
          </a:xfrm>
          <a:prstGeom prst="wedgeRectCallout">
            <a:avLst>
              <a:gd name="adj1" fmla="val 65417"/>
              <a:gd name="adj2" fmla="val -8223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楷体_GB2312" pitchFamily="49" charset="-122"/>
                <a:ea typeface="楷体_GB2312" pitchFamily="49" charset="-122"/>
              </a:rPr>
              <a:t>粒子</a:t>
            </a:r>
          </a:p>
          <a:p>
            <a:pPr algn="l"/>
            <a:r>
              <a:rPr kumimoji="1" lang="zh-CN" altLang="en-US" sz="2000" b="1">
                <a:solidFill>
                  <a:schemeClr val="bg1"/>
                </a:solidFill>
                <a:latin typeface="楷体_GB2312" pitchFamily="49" charset="-122"/>
                <a:ea typeface="楷体_GB2312" pitchFamily="49" charset="-122"/>
              </a:rPr>
              <a:t>源</a:t>
            </a:r>
            <a:r>
              <a:rPr kumimoji="1" lang="en-US" altLang="zh-CN" sz="2000" b="1">
                <a:solidFill>
                  <a:srgbClr val="66FFFF"/>
                </a:solidFill>
                <a:latin typeface="楷体_GB2312" pitchFamily="49" charset="-122"/>
                <a:ea typeface="楷体_GB2312" pitchFamily="49" charset="-122"/>
              </a:rPr>
              <a:t>A</a:t>
            </a:r>
          </a:p>
        </p:txBody>
      </p:sp>
      <p:graphicFrame>
        <p:nvGraphicFramePr>
          <p:cNvPr id="145439" name="Object 31">
            <a:extLst>
              <a:ext uri="{FF2B5EF4-FFF2-40B4-BE49-F238E27FC236}">
                <a16:creationId xmlns:a16="http://schemas.microsoft.com/office/drawing/2014/main" id="{804AF198-0FDA-4E07-B167-836E828DBDC9}"/>
              </a:ext>
            </a:extLst>
          </p:cNvPr>
          <p:cNvGraphicFramePr>
            <a:graphicFrameLocks/>
          </p:cNvGraphicFramePr>
          <p:nvPr/>
        </p:nvGraphicFramePr>
        <p:xfrm>
          <a:off x="1128713" y="4445000"/>
          <a:ext cx="928687" cy="431800"/>
        </p:xfrm>
        <a:graphic>
          <a:graphicData uri="http://schemas.openxmlformats.org/presentationml/2006/ole">
            <mc:AlternateContent xmlns:mc="http://schemas.openxmlformats.org/markup-compatibility/2006">
              <mc:Choice xmlns:v="urn:schemas-microsoft-com:vml" Requires="v">
                <p:oleObj spid="_x0000_s145580" name="Equation" r:id="rId23" imgW="927000" imgH="431640" progId="Equation.3">
                  <p:embed/>
                </p:oleObj>
              </mc:Choice>
              <mc:Fallback>
                <p:oleObj name="Equation" r:id="rId23" imgW="927000" imgH="431640" progId="Equation.3">
                  <p:embed/>
                  <p:pic>
                    <p:nvPicPr>
                      <p:cNvPr id="0" name="Object 3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8713" y="4445000"/>
                        <a:ext cx="9286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40" name="Object 32">
            <a:extLst>
              <a:ext uri="{FF2B5EF4-FFF2-40B4-BE49-F238E27FC236}">
                <a16:creationId xmlns:a16="http://schemas.microsoft.com/office/drawing/2014/main" id="{16DBC542-3589-4A5C-943C-47B42046283D}"/>
              </a:ext>
            </a:extLst>
          </p:cNvPr>
          <p:cNvGraphicFramePr>
            <a:graphicFrameLocks/>
          </p:cNvGraphicFramePr>
          <p:nvPr/>
        </p:nvGraphicFramePr>
        <p:xfrm>
          <a:off x="2541588" y="4441825"/>
          <a:ext cx="1144587" cy="419100"/>
        </p:xfrm>
        <a:graphic>
          <a:graphicData uri="http://schemas.openxmlformats.org/presentationml/2006/ole">
            <mc:AlternateContent xmlns:mc="http://schemas.openxmlformats.org/markup-compatibility/2006">
              <mc:Choice xmlns:v="urn:schemas-microsoft-com:vml" Requires="v">
                <p:oleObj spid="_x0000_s145581" name="Equation" r:id="rId25" imgW="1143000" imgH="419040" progId="Equation.3">
                  <p:embed/>
                </p:oleObj>
              </mc:Choice>
              <mc:Fallback>
                <p:oleObj name="Equation" r:id="rId25" imgW="1143000" imgH="419040" progId="Equation.3">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41588" y="4441825"/>
                        <a:ext cx="11445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41" name="Text Box 33">
            <a:extLst>
              <a:ext uri="{FF2B5EF4-FFF2-40B4-BE49-F238E27FC236}">
                <a16:creationId xmlns:a16="http://schemas.microsoft.com/office/drawing/2014/main" id="{49B363CA-FCC5-4A35-86A4-4AB1F86961C7}"/>
              </a:ext>
            </a:extLst>
          </p:cNvPr>
          <p:cNvSpPr txBox="1">
            <a:spLocks noChangeArrowheads="1"/>
          </p:cNvSpPr>
          <p:nvPr/>
        </p:nvSpPr>
        <p:spPr bwMode="auto">
          <a:xfrm>
            <a:off x="768350" y="39624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i="1">
                <a:solidFill>
                  <a:srgbClr val="66FFFF"/>
                </a:solidFill>
                <a:latin typeface="宋体" panose="02010600030101010101" pitchFamily="2" charset="-122"/>
                <a:sym typeface="Symbol" panose="05050102010706020507" pitchFamily="18" charset="2"/>
              </a:rPr>
              <a:t></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宋体" panose="02010600030101010101" pitchFamily="2" charset="-122"/>
              </a:rPr>
              <a:t>很小时</a:t>
            </a:r>
          </a:p>
        </p:txBody>
      </p:sp>
      <p:graphicFrame>
        <p:nvGraphicFramePr>
          <p:cNvPr id="145442" name="Object 34">
            <a:extLst>
              <a:ext uri="{FF2B5EF4-FFF2-40B4-BE49-F238E27FC236}">
                <a16:creationId xmlns:a16="http://schemas.microsoft.com/office/drawing/2014/main" id="{BD93F44B-7DDE-40C6-B787-3191DAF91C15}"/>
              </a:ext>
            </a:extLst>
          </p:cNvPr>
          <p:cNvGraphicFramePr>
            <a:graphicFrameLocks noChangeAspect="1"/>
          </p:cNvGraphicFramePr>
          <p:nvPr/>
        </p:nvGraphicFramePr>
        <p:xfrm>
          <a:off x="1139825" y="5018088"/>
          <a:ext cx="2365375" cy="849312"/>
        </p:xfrm>
        <a:graphic>
          <a:graphicData uri="http://schemas.openxmlformats.org/presentationml/2006/ole">
            <mc:AlternateContent xmlns:mc="http://schemas.openxmlformats.org/markup-compatibility/2006">
              <mc:Choice xmlns:v="urn:schemas-microsoft-com:vml" Requires="v">
                <p:oleObj spid="_x0000_s145582" name="Equation" r:id="rId27" imgW="2361960" imgH="901440" progId="Equation.3">
                  <p:embed/>
                </p:oleObj>
              </mc:Choice>
              <mc:Fallback>
                <p:oleObj name="Equation" r:id="rId27" imgW="2361960" imgH="901440"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39825" y="5018088"/>
                        <a:ext cx="2365375"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43" name="Oval 35">
            <a:extLst>
              <a:ext uri="{FF2B5EF4-FFF2-40B4-BE49-F238E27FC236}">
                <a16:creationId xmlns:a16="http://schemas.microsoft.com/office/drawing/2014/main" id="{38215E92-6F63-4CAA-8167-604F871EDB79}"/>
              </a:ext>
            </a:extLst>
          </p:cNvPr>
          <p:cNvSpPr>
            <a:spLocks noChangeArrowheads="1"/>
          </p:cNvSpPr>
          <p:nvPr/>
        </p:nvSpPr>
        <p:spPr bwMode="auto">
          <a:xfrm>
            <a:off x="7766050" y="4552950"/>
            <a:ext cx="147638" cy="144463"/>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4" name="AutoShape 36">
            <a:extLst>
              <a:ext uri="{FF2B5EF4-FFF2-40B4-BE49-F238E27FC236}">
                <a16:creationId xmlns:a16="http://schemas.microsoft.com/office/drawing/2014/main" id="{24A0D03A-18AA-4157-8335-94F35D14CD0A}"/>
              </a:ext>
            </a:extLst>
          </p:cNvPr>
          <p:cNvSpPr>
            <a:spLocks noChangeArrowheads="1"/>
          </p:cNvSpPr>
          <p:nvPr/>
        </p:nvSpPr>
        <p:spPr bwMode="auto">
          <a:xfrm>
            <a:off x="7858125" y="4933950"/>
            <a:ext cx="819150" cy="800100"/>
          </a:xfrm>
          <a:prstGeom prst="wedgeRectCallout">
            <a:avLst>
              <a:gd name="adj1" fmla="val -52519"/>
              <a:gd name="adj2" fmla="val -85319"/>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楷体_GB2312" pitchFamily="49" charset="-122"/>
                <a:ea typeface="楷体_GB2312" pitchFamily="49" charset="-122"/>
              </a:rPr>
              <a:t>接收</a:t>
            </a:r>
          </a:p>
          <a:p>
            <a:pPr algn="l"/>
            <a:r>
              <a:rPr kumimoji="1" lang="zh-CN" altLang="en-US" sz="2000" b="1">
                <a:solidFill>
                  <a:schemeClr val="bg1"/>
                </a:solidFill>
                <a:latin typeface="楷体_GB2312" pitchFamily="49" charset="-122"/>
                <a:ea typeface="楷体_GB2312" pitchFamily="49" charset="-122"/>
              </a:rPr>
              <a:t>器 </a:t>
            </a:r>
            <a:r>
              <a:rPr kumimoji="1" lang="en-US" altLang="zh-CN" sz="2000" b="1">
                <a:solidFill>
                  <a:srgbClr val="66FFFF"/>
                </a:solidFill>
                <a:latin typeface="楷体_GB2312" pitchFamily="49" charset="-122"/>
                <a:ea typeface="楷体_GB2312" pitchFamily="49" charset="-122"/>
              </a:rPr>
              <a:t>A</a:t>
            </a:r>
            <a:r>
              <a:rPr kumimoji="1" lang="en-US" altLang="zh-CN" sz="2000" b="1">
                <a:solidFill>
                  <a:srgbClr val="66FFFF"/>
                </a:solidFill>
                <a:latin typeface="Times New Roman" panose="02020603050405020304" pitchFamily="18" charset="0"/>
                <a:ea typeface="楷体_GB2312" pitchFamily="49" charset="-122"/>
              </a:rPr>
              <a:t>’</a:t>
            </a:r>
            <a:endParaRPr kumimoji="1" lang="en-US" altLang="zh-CN" sz="2000" b="1">
              <a:solidFill>
                <a:srgbClr val="66FFFF"/>
              </a:solidFill>
              <a:latin typeface="楷体_GB2312" pitchFamily="49" charset="-122"/>
              <a:ea typeface="楷体_GB2312" pitchFamily="49" charset="-122"/>
            </a:endParaRPr>
          </a:p>
        </p:txBody>
      </p:sp>
      <p:sp>
        <p:nvSpPr>
          <p:cNvPr id="145445" name="Freeform 37">
            <a:extLst>
              <a:ext uri="{FF2B5EF4-FFF2-40B4-BE49-F238E27FC236}">
                <a16:creationId xmlns:a16="http://schemas.microsoft.com/office/drawing/2014/main" id="{885A1D9D-FE2A-43AA-8679-C6D9F3104FC5}"/>
              </a:ext>
            </a:extLst>
          </p:cNvPr>
          <p:cNvSpPr>
            <a:spLocks/>
          </p:cNvSpPr>
          <p:nvPr/>
        </p:nvSpPr>
        <p:spPr bwMode="auto">
          <a:xfrm>
            <a:off x="5057775" y="4248150"/>
            <a:ext cx="2744788" cy="6477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6" name="Freeform 38">
            <a:extLst>
              <a:ext uri="{FF2B5EF4-FFF2-40B4-BE49-F238E27FC236}">
                <a16:creationId xmlns:a16="http://schemas.microsoft.com/office/drawing/2014/main" id="{79B33565-AB1C-4B89-BB34-03413091F408}"/>
              </a:ext>
            </a:extLst>
          </p:cNvPr>
          <p:cNvSpPr>
            <a:spLocks/>
          </p:cNvSpPr>
          <p:nvPr/>
        </p:nvSpPr>
        <p:spPr bwMode="auto">
          <a:xfrm>
            <a:off x="4981575" y="4400550"/>
            <a:ext cx="2819400" cy="4318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7" name="Freeform 39">
            <a:extLst>
              <a:ext uri="{FF2B5EF4-FFF2-40B4-BE49-F238E27FC236}">
                <a16:creationId xmlns:a16="http://schemas.microsoft.com/office/drawing/2014/main" id="{EA14277A-7F46-4606-A0EB-DE4BEC9E47FB}"/>
              </a:ext>
            </a:extLst>
          </p:cNvPr>
          <p:cNvSpPr>
            <a:spLocks/>
          </p:cNvSpPr>
          <p:nvPr/>
        </p:nvSpPr>
        <p:spPr bwMode="auto">
          <a:xfrm flipH="1">
            <a:off x="4981575" y="4400550"/>
            <a:ext cx="2819400" cy="431800"/>
          </a:xfrm>
          <a:custGeom>
            <a:avLst/>
            <a:gdLst>
              <a:gd name="T0" fmla="*/ 0 w 960"/>
              <a:gd name="T1" fmla="*/ 384 h 768"/>
              <a:gd name="T2" fmla="*/ 144 w 960"/>
              <a:gd name="T3" fmla="*/ 96 h 768"/>
              <a:gd name="T4" fmla="*/ 288 w 960"/>
              <a:gd name="T5" fmla="*/ 48 h 768"/>
              <a:gd name="T6" fmla="*/ 480 w 960"/>
              <a:gd name="T7" fmla="*/ 384 h 768"/>
              <a:gd name="T8" fmla="*/ 624 w 960"/>
              <a:gd name="T9" fmla="*/ 672 h 768"/>
              <a:gd name="T10" fmla="*/ 768 w 960"/>
              <a:gd name="T11" fmla="*/ 720 h 768"/>
              <a:gd name="T12" fmla="*/ 960 w 960"/>
              <a:gd name="T13" fmla="*/ 384 h 768"/>
            </a:gdLst>
            <a:ahLst/>
            <a:cxnLst>
              <a:cxn ang="0">
                <a:pos x="T0" y="T1"/>
              </a:cxn>
              <a:cxn ang="0">
                <a:pos x="T2" y="T3"/>
              </a:cxn>
              <a:cxn ang="0">
                <a:pos x="T4" y="T5"/>
              </a:cxn>
              <a:cxn ang="0">
                <a:pos x="T6" y="T7"/>
              </a:cxn>
              <a:cxn ang="0">
                <a:pos x="T8" y="T9"/>
              </a:cxn>
              <a:cxn ang="0">
                <a:pos x="T10" y="T11"/>
              </a:cxn>
              <a:cxn ang="0">
                <a:pos x="T12" y="T13"/>
              </a:cxn>
            </a:cxnLst>
            <a:rect l="0" t="0" r="r" b="b"/>
            <a:pathLst>
              <a:path w="960" h="768">
                <a:moveTo>
                  <a:pt x="0" y="384"/>
                </a:moveTo>
                <a:cubicBezTo>
                  <a:pt x="48" y="268"/>
                  <a:pt x="96" y="152"/>
                  <a:pt x="144" y="96"/>
                </a:cubicBezTo>
                <a:cubicBezTo>
                  <a:pt x="192" y="40"/>
                  <a:pt x="232" y="0"/>
                  <a:pt x="288" y="48"/>
                </a:cubicBezTo>
                <a:cubicBezTo>
                  <a:pt x="344" y="96"/>
                  <a:pt x="424" y="280"/>
                  <a:pt x="480" y="384"/>
                </a:cubicBezTo>
                <a:cubicBezTo>
                  <a:pt x="536" y="488"/>
                  <a:pt x="576" y="616"/>
                  <a:pt x="624" y="672"/>
                </a:cubicBezTo>
                <a:cubicBezTo>
                  <a:pt x="672" y="728"/>
                  <a:pt x="712" y="768"/>
                  <a:pt x="768" y="720"/>
                </a:cubicBezTo>
                <a:cubicBezTo>
                  <a:pt x="824" y="672"/>
                  <a:pt x="928" y="440"/>
                  <a:pt x="960" y="384"/>
                </a:cubicBezTo>
              </a:path>
            </a:pathLst>
          </a:custGeom>
          <a:noFill/>
          <a:ln w="19050" cmpd="sng">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48" name="Text Box 40">
            <a:extLst>
              <a:ext uri="{FF2B5EF4-FFF2-40B4-BE49-F238E27FC236}">
                <a16:creationId xmlns:a16="http://schemas.microsoft.com/office/drawing/2014/main" id="{97C026CD-FFE7-4593-B33F-CF8FAAC7C816}"/>
              </a:ext>
            </a:extLst>
          </p:cNvPr>
          <p:cNvSpPr txBox="1">
            <a:spLocks noChangeArrowheads="1"/>
          </p:cNvSpPr>
          <p:nvPr/>
        </p:nvSpPr>
        <p:spPr bwMode="auto">
          <a:xfrm>
            <a:off x="768350" y="5851525"/>
            <a:ext cx="8305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发散角不太大的带电粒子束，经过一个周期后，重新会聚</a:t>
            </a:r>
          </a:p>
        </p:txBody>
      </p:sp>
      <p:graphicFrame>
        <p:nvGraphicFramePr>
          <p:cNvPr id="145449" name="Object 41">
            <a:extLst>
              <a:ext uri="{FF2B5EF4-FFF2-40B4-BE49-F238E27FC236}">
                <a16:creationId xmlns:a16="http://schemas.microsoft.com/office/drawing/2014/main" id="{7B12C9BE-67E7-417D-96B5-AFF83BD4B346}"/>
              </a:ext>
            </a:extLst>
          </p:cNvPr>
          <p:cNvGraphicFramePr>
            <a:graphicFrameLocks/>
          </p:cNvGraphicFramePr>
          <p:nvPr/>
        </p:nvGraphicFramePr>
        <p:xfrm>
          <a:off x="5656263" y="615950"/>
          <a:ext cx="230187" cy="292100"/>
        </p:xfrm>
        <a:graphic>
          <a:graphicData uri="http://schemas.openxmlformats.org/presentationml/2006/ole">
            <mc:AlternateContent xmlns:mc="http://schemas.openxmlformats.org/markup-compatibility/2006">
              <mc:Choice xmlns:v="urn:schemas-microsoft-com:vml" Requires="v">
                <p:oleObj spid="_x0000_s145583" name="Equation" r:id="rId29" imgW="228600" imgH="291960" progId="Equation.3">
                  <p:embed/>
                </p:oleObj>
              </mc:Choice>
              <mc:Fallback>
                <p:oleObj name="Equation" r:id="rId29" imgW="228600" imgH="291960" progId="Equation.3">
                  <p:embed/>
                  <p:pic>
                    <p:nvPicPr>
                      <p:cNvPr id="0"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56263" y="615950"/>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50" name="Arc 42">
            <a:extLst>
              <a:ext uri="{FF2B5EF4-FFF2-40B4-BE49-F238E27FC236}">
                <a16:creationId xmlns:a16="http://schemas.microsoft.com/office/drawing/2014/main" id="{059FBC22-18C9-4A1C-9D15-3A9D9C8E9C9C}"/>
              </a:ext>
            </a:extLst>
          </p:cNvPr>
          <p:cNvSpPr>
            <a:spLocks/>
          </p:cNvSpPr>
          <p:nvPr/>
        </p:nvSpPr>
        <p:spPr bwMode="auto">
          <a:xfrm rot="3266291">
            <a:off x="4838700" y="930275"/>
            <a:ext cx="258763" cy="360363"/>
          </a:xfrm>
          <a:custGeom>
            <a:avLst/>
            <a:gdLst>
              <a:gd name="G0" fmla="+- 1417 0 0"/>
              <a:gd name="G1" fmla="+- 21600 0 0"/>
              <a:gd name="G2" fmla="+- 21600 0 0"/>
              <a:gd name="T0" fmla="*/ 0 w 16497"/>
              <a:gd name="T1" fmla="*/ 47 h 21600"/>
              <a:gd name="T2" fmla="*/ 16497 w 16497"/>
              <a:gd name="T3" fmla="*/ 6135 h 21600"/>
              <a:gd name="T4" fmla="*/ 1417 w 16497"/>
              <a:gd name="T5" fmla="*/ 21600 h 21600"/>
            </a:gdLst>
            <a:ahLst/>
            <a:cxnLst>
              <a:cxn ang="0">
                <a:pos x="T0" y="T1"/>
              </a:cxn>
              <a:cxn ang="0">
                <a:pos x="T2" y="T3"/>
              </a:cxn>
              <a:cxn ang="0">
                <a:pos x="T4" y="T5"/>
              </a:cxn>
            </a:cxnLst>
            <a:rect l="0" t="0" r="r" b="b"/>
            <a:pathLst>
              <a:path w="16497" h="21600" fill="none" extrusionOk="0">
                <a:moveTo>
                  <a:pt x="-1" y="46"/>
                </a:moveTo>
                <a:cubicBezTo>
                  <a:pt x="471" y="15"/>
                  <a:pt x="944" y="0"/>
                  <a:pt x="1417" y="0"/>
                </a:cubicBezTo>
                <a:cubicBezTo>
                  <a:pt x="7051" y="0"/>
                  <a:pt x="12462" y="2201"/>
                  <a:pt x="16496" y="6135"/>
                </a:cubicBezTo>
              </a:path>
              <a:path w="16497" h="21600" stroke="0" extrusionOk="0">
                <a:moveTo>
                  <a:pt x="-1" y="46"/>
                </a:moveTo>
                <a:cubicBezTo>
                  <a:pt x="471" y="15"/>
                  <a:pt x="944" y="0"/>
                  <a:pt x="1417" y="0"/>
                </a:cubicBezTo>
                <a:cubicBezTo>
                  <a:pt x="7051" y="0"/>
                  <a:pt x="12462" y="2201"/>
                  <a:pt x="16496" y="6135"/>
                </a:cubicBezTo>
                <a:lnTo>
                  <a:pt x="1417" y="2160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5451" name="Group 43">
            <a:extLst>
              <a:ext uri="{FF2B5EF4-FFF2-40B4-BE49-F238E27FC236}">
                <a16:creationId xmlns:a16="http://schemas.microsoft.com/office/drawing/2014/main" id="{C2194A1D-83B9-4CFB-AE07-13457D607E2A}"/>
              </a:ext>
            </a:extLst>
          </p:cNvPr>
          <p:cNvGrpSpPr>
            <a:grpSpLocks/>
          </p:cNvGrpSpPr>
          <p:nvPr/>
        </p:nvGrpSpPr>
        <p:grpSpPr bwMode="auto">
          <a:xfrm>
            <a:off x="4646613" y="500063"/>
            <a:ext cx="3225800" cy="1208087"/>
            <a:chOff x="2927" y="315"/>
            <a:chExt cx="2032" cy="761"/>
          </a:xfrm>
        </p:grpSpPr>
        <p:sp>
          <p:nvSpPr>
            <p:cNvPr id="145452" name="Freeform 44">
              <a:extLst>
                <a:ext uri="{FF2B5EF4-FFF2-40B4-BE49-F238E27FC236}">
                  <a16:creationId xmlns:a16="http://schemas.microsoft.com/office/drawing/2014/main" id="{29AE42A0-1B76-4108-87A5-AC1351691AAF}"/>
                </a:ext>
              </a:extLst>
            </p:cNvPr>
            <p:cNvSpPr>
              <a:spLocks/>
            </p:cNvSpPr>
            <p:nvPr/>
          </p:nvSpPr>
          <p:spPr bwMode="auto">
            <a:xfrm>
              <a:off x="2927" y="330"/>
              <a:ext cx="241" cy="424"/>
            </a:xfrm>
            <a:custGeom>
              <a:avLst/>
              <a:gdLst>
                <a:gd name="T0" fmla="*/ 0 w 241"/>
                <a:gd name="T1" fmla="*/ 424 h 424"/>
                <a:gd name="T2" fmla="*/ 109 w 241"/>
                <a:gd name="T3" fmla="*/ 171 h 424"/>
                <a:gd name="T4" fmla="*/ 241 w 241"/>
                <a:gd name="T5" fmla="*/ 0 h 424"/>
              </a:gdLst>
              <a:ahLst/>
              <a:cxnLst>
                <a:cxn ang="0">
                  <a:pos x="T0" y="T1"/>
                </a:cxn>
                <a:cxn ang="0">
                  <a:pos x="T2" y="T3"/>
                </a:cxn>
                <a:cxn ang="0">
                  <a:pos x="T4" y="T5"/>
                </a:cxn>
              </a:cxnLst>
              <a:rect l="0" t="0" r="r" b="b"/>
              <a:pathLst>
                <a:path w="241" h="424">
                  <a:moveTo>
                    <a:pt x="0" y="424"/>
                  </a:moveTo>
                  <a:cubicBezTo>
                    <a:pt x="18" y="382"/>
                    <a:pt x="69" y="242"/>
                    <a:pt x="109" y="171"/>
                  </a:cubicBezTo>
                  <a:cubicBezTo>
                    <a:pt x="149" y="100"/>
                    <a:pt x="214" y="36"/>
                    <a:pt x="241" y="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3" name="Freeform 45">
              <a:extLst>
                <a:ext uri="{FF2B5EF4-FFF2-40B4-BE49-F238E27FC236}">
                  <a16:creationId xmlns:a16="http://schemas.microsoft.com/office/drawing/2014/main" id="{965EDB38-8C1B-4FA0-A66F-10A38945C05F}"/>
                </a:ext>
              </a:extLst>
            </p:cNvPr>
            <p:cNvSpPr>
              <a:spLocks/>
            </p:cNvSpPr>
            <p:nvPr/>
          </p:nvSpPr>
          <p:spPr bwMode="auto">
            <a:xfrm>
              <a:off x="4074" y="319"/>
              <a:ext cx="539" cy="757"/>
            </a:xfrm>
            <a:custGeom>
              <a:avLst/>
              <a:gdLst>
                <a:gd name="T0" fmla="*/ 0 w 539"/>
                <a:gd name="T1" fmla="*/ 11 h 757"/>
                <a:gd name="T2" fmla="*/ 77 w 539"/>
                <a:gd name="T3" fmla="*/ 63 h 757"/>
                <a:gd name="T4" fmla="*/ 215 w 539"/>
                <a:gd name="T5" fmla="*/ 390 h 757"/>
                <a:gd name="T6" fmla="*/ 354 w 539"/>
                <a:gd name="T7" fmla="*/ 675 h 757"/>
                <a:gd name="T8" fmla="*/ 539 w 539"/>
                <a:gd name="T9" fmla="*/ 757 h 757"/>
              </a:gdLst>
              <a:ahLst/>
              <a:cxnLst>
                <a:cxn ang="0">
                  <a:pos x="T0" y="T1"/>
                </a:cxn>
                <a:cxn ang="0">
                  <a:pos x="T2" y="T3"/>
                </a:cxn>
                <a:cxn ang="0">
                  <a:pos x="T4" y="T5"/>
                </a:cxn>
                <a:cxn ang="0">
                  <a:pos x="T6" y="T7"/>
                </a:cxn>
                <a:cxn ang="0">
                  <a:pos x="T8" y="T9"/>
                </a:cxn>
              </a:cxnLst>
              <a:rect l="0" t="0" r="r" b="b"/>
              <a:pathLst>
                <a:path w="539" h="757">
                  <a:moveTo>
                    <a:pt x="0" y="11"/>
                  </a:moveTo>
                  <a:cubicBezTo>
                    <a:pt x="13" y="20"/>
                    <a:pt x="41" y="0"/>
                    <a:pt x="77" y="63"/>
                  </a:cubicBezTo>
                  <a:cubicBezTo>
                    <a:pt x="113" y="126"/>
                    <a:pt x="169" y="288"/>
                    <a:pt x="215" y="390"/>
                  </a:cubicBezTo>
                  <a:cubicBezTo>
                    <a:pt x="262" y="492"/>
                    <a:pt x="300" y="614"/>
                    <a:pt x="354" y="675"/>
                  </a:cubicBezTo>
                  <a:cubicBezTo>
                    <a:pt x="408" y="737"/>
                    <a:pt x="473" y="747"/>
                    <a:pt x="539" y="757"/>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4" name="Freeform 46">
              <a:extLst>
                <a:ext uri="{FF2B5EF4-FFF2-40B4-BE49-F238E27FC236}">
                  <a16:creationId xmlns:a16="http://schemas.microsoft.com/office/drawing/2014/main" id="{E0155F21-086A-4830-9501-C32995290DC4}"/>
                </a:ext>
              </a:extLst>
            </p:cNvPr>
            <p:cNvSpPr>
              <a:spLocks/>
            </p:cNvSpPr>
            <p:nvPr/>
          </p:nvSpPr>
          <p:spPr bwMode="auto">
            <a:xfrm>
              <a:off x="3707" y="316"/>
              <a:ext cx="373" cy="757"/>
            </a:xfrm>
            <a:custGeom>
              <a:avLst/>
              <a:gdLst>
                <a:gd name="T0" fmla="*/ 373 w 373"/>
                <a:gd name="T1" fmla="*/ 14 h 757"/>
                <a:gd name="T2" fmla="*/ 308 w 373"/>
                <a:gd name="T3" fmla="*/ 63 h 757"/>
                <a:gd name="T4" fmla="*/ 216 w 373"/>
                <a:gd name="T5" fmla="*/ 390 h 757"/>
                <a:gd name="T6" fmla="*/ 123 w 373"/>
                <a:gd name="T7" fmla="*/ 675 h 757"/>
                <a:gd name="T8" fmla="*/ 0 w 373"/>
                <a:gd name="T9" fmla="*/ 757 h 757"/>
              </a:gdLst>
              <a:ahLst/>
              <a:cxnLst>
                <a:cxn ang="0">
                  <a:pos x="T0" y="T1"/>
                </a:cxn>
                <a:cxn ang="0">
                  <a:pos x="T2" y="T3"/>
                </a:cxn>
                <a:cxn ang="0">
                  <a:pos x="T4" y="T5"/>
                </a:cxn>
                <a:cxn ang="0">
                  <a:pos x="T6" y="T7"/>
                </a:cxn>
                <a:cxn ang="0">
                  <a:pos x="T8" y="T9"/>
                </a:cxn>
              </a:cxnLst>
              <a:rect l="0" t="0" r="r" b="b"/>
              <a:pathLst>
                <a:path w="373" h="757">
                  <a:moveTo>
                    <a:pt x="373" y="14"/>
                  </a:moveTo>
                  <a:cubicBezTo>
                    <a:pt x="362" y="22"/>
                    <a:pt x="334" y="0"/>
                    <a:pt x="308" y="63"/>
                  </a:cubicBezTo>
                  <a:cubicBezTo>
                    <a:pt x="282" y="126"/>
                    <a:pt x="247" y="288"/>
                    <a:pt x="216" y="390"/>
                  </a:cubicBezTo>
                  <a:cubicBezTo>
                    <a:pt x="185" y="492"/>
                    <a:pt x="159" y="614"/>
                    <a:pt x="123" y="675"/>
                  </a:cubicBezTo>
                  <a:cubicBezTo>
                    <a:pt x="87" y="737"/>
                    <a:pt x="44" y="747"/>
                    <a:pt x="0" y="757"/>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5" name="Freeform 47">
              <a:extLst>
                <a:ext uri="{FF2B5EF4-FFF2-40B4-BE49-F238E27FC236}">
                  <a16:creationId xmlns:a16="http://schemas.microsoft.com/office/drawing/2014/main" id="{16BA3ACD-5F64-4737-A8DC-6D93F9B8CBE9}"/>
                </a:ext>
              </a:extLst>
            </p:cNvPr>
            <p:cNvSpPr>
              <a:spLocks/>
            </p:cNvSpPr>
            <p:nvPr/>
          </p:nvSpPr>
          <p:spPr bwMode="auto">
            <a:xfrm>
              <a:off x="4602" y="324"/>
              <a:ext cx="357" cy="750"/>
            </a:xfrm>
            <a:custGeom>
              <a:avLst/>
              <a:gdLst>
                <a:gd name="T0" fmla="*/ 357 w 357"/>
                <a:gd name="T1" fmla="*/ 20 h 750"/>
                <a:gd name="T2" fmla="*/ 295 w 357"/>
                <a:gd name="T3" fmla="*/ 61 h 750"/>
                <a:gd name="T4" fmla="*/ 203 w 357"/>
                <a:gd name="T5" fmla="*/ 388 h 750"/>
                <a:gd name="T6" fmla="*/ 110 w 357"/>
                <a:gd name="T7" fmla="*/ 673 h 750"/>
                <a:gd name="T8" fmla="*/ 0 w 357"/>
                <a:gd name="T9" fmla="*/ 750 h 750"/>
              </a:gdLst>
              <a:ahLst/>
              <a:cxnLst>
                <a:cxn ang="0">
                  <a:pos x="T0" y="T1"/>
                </a:cxn>
                <a:cxn ang="0">
                  <a:pos x="T2" y="T3"/>
                </a:cxn>
                <a:cxn ang="0">
                  <a:pos x="T4" y="T5"/>
                </a:cxn>
                <a:cxn ang="0">
                  <a:pos x="T6" y="T7"/>
                </a:cxn>
                <a:cxn ang="0">
                  <a:pos x="T8" y="T9"/>
                </a:cxn>
              </a:cxnLst>
              <a:rect l="0" t="0" r="r" b="b"/>
              <a:pathLst>
                <a:path w="357" h="750">
                  <a:moveTo>
                    <a:pt x="357" y="20"/>
                  </a:moveTo>
                  <a:cubicBezTo>
                    <a:pt x="339" y="10"/>
                    <a:pt x="321" y="0"/>
                    <a:pt x="295" y="61"/>
                  </a:cubicBezTo>
                  <a:cubicBezTo>
                    <a:pt x="270" y="122"/>
                    <a:pt x="234" y="286"/>
                    <a:pt x="203" y="388"/>
                  </a:cubicBezTo>
                  <a:cubicBezTo>
                    <a:pt x="172" y="490"/>
                    <a:pt x="144" y="613"/>
                    <a:pt x="110" y="673"/>
                  </a:cubicBezTo>
                  <a:cubicBezTo>
                    <a:pt x="76" y="733"/>
                    <a:pt x="23" y="734"/>
                    <a:pt x="0" y="75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56" name="Freeform 48">
              <a:extLst>
                <a:ext uri="{FF2B5EF4-FFF2-40B4-BE49-F238E27FC236}">
                  <a16:creationId xmlns:a16="http://schemas.microsoft.com/office/drawing/2014/main" id="{94115507-67F0-4FB8-9953-D763BD5E71AD}"/>
                </a:ext>
              </a:extLst>
            </p:cNvPr>
            <p:cNvSpPr>
              <a:spLocks/>
            </p:cNvSpPr>
            <p:nvPr/>
          </p:nvSpPr>
          <p:spPr bwMode="auto">
            <a:xfrm>
              <a:off x="3173" y="315"/>
              <a:ext cx="535" cy="759"/>
            </a:xfrm>
            <a:custGeom>
              <a:avLst/>
              <a:gdLst>
                <a:gd name="T0" fmla="*/ 0 w 535"/>
                <a:gd name="T1" fmla="*/ 21 h 759"/>
                <a:gd name="T2" fmla="*/ 93 w 535"/>
                <a:gd name="T3" fmla="*/ 62 h 759"/>
                <a:gd name="T4" fmla="*/ 231 w 535"/>
                <a:gd name="T5" fmla="*/ 392 h 759"/>
                <a:gd name="T6" fmla="*/ 385 w 535"/>
                <a:gd name="T7" fmla="*/ 681 h 759"/>
                <a:gd name="T8" fmla="*/ 535 w 535"/>
                <a:gd name="T9" fmla="*/ 759 h 759"/>
              </a:gdLst>
              <a:ahLst/>
              <a:cxnLst>
                <a:cxn ang="0">
                  <a:pos x="T0" y="T1"/>
                </a:cxn>
                <a:cxn ang="0">
                  <a:pos x="T2" y="T3"/>
                </a:cxn>
                <a:cxn ang="0">
                  <a:pos x="T4" y="T5"/>
                </a:cxn>
                <a:cxn ang="0">
                  <a:pos x="T6" y="T7"/>
                </a:cxn>
                <a:cxn ang="0">
                  <a:pos x="T8" y="T9"/>
                </a:cxn>
              </a:cxnLst>
              <a:rect l="0" t="0" r="r" b="b"/>
              <a:pathLst>
                <a:path w="535" h="759">
                  <a:moveTo>
                    <a:pt x="0" y="21"/>
                  </a:moveTo>
                  <a:cubicBezTo>
                    <a:pt x="27" y="10"/>
                    <a:pt x="54" y="0"/>
                    <a:pt x="93" y="62"/>
                  </a:cubicBezTo>
                  <a:cubicBezTo>
                    <a:pt x="131" y="124"/>
                    <a:pt x="182" y="289"/>
                    <a:pt x="231" y="392"/>
                  </a:cubicBezTo>
                  <a:cubicBezTo>
                    <a:pt x="280" y="495"/>
                    <a:pt x="334" y="620"/>
                    <a:pt x="385" y="681"/>
                  </a:cubicBezTo>
                  <a:cubicBezTo>
                    <a:pt x="436" y="742"/>
                    <a:pt x="504" y="743"/>
                    <a:pt x="535" y="759"/>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5457" name="Oval 49">
            <a:extLst>
              <a:ext uri="{FF2B5EF4-FFF2-40B4-BE49-F238E27FC236}">
                <a16:creationId xmlns:a16="http://schemas.microsoft.com/office/drawing/2014/main" id="{0D8437CC-F8D3-45A5-A0BD-B145F2612440}"/>
              </a:ext>
            </a:extLst>
          </p:cNvPr>
          <p:cNvSpPr>
            <a:spLocks noChangeArrowheads="1"/>
          </p:cNvSpPr>
          <p:nvPr/>
        </p:nvSpPr>
        <p:spPr bwMode="auto">
          <a:xfrm>
            <a:off x="4479925" y="1016000"/>
            <a:ext cx="304800" cy="304800"/>
          </a:xfrm>
          <a:prstGeom prst="ellipse">
            <a:avLst/>
          </a:prstGeom>
          <a:gradFill rotWithShape="0">
            <a:gsLst>
              <a:gs pos="0">
                <a:srgbClr val="C0C0C0"/>
              </a:gs>
              <a:gs pos="100000">
                <a:srgbClr val="C0C0C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145413"/>
                                        </p:tgtEl>
                                        <p:attrNameLst>
                                          <p:attrName>style.visibility</p:attrName>
                                        </p:attrNameLst>
                                      </p:cBhvr>
                                      <p:to>
                                        <p:strVal val="visible"/>
                                      </p:to>
                                    </p:set>
                                    <p:animEffect transition="in" filter="slide(fromLeft)">
                                      <p:cBhvr>
                                        <p:cTn id="12" dur="500"/>
                                        <p:tgtEl>
                                          <p:spTgt spid="145413"/>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14541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45457"/>
                                        </p:tgtEl>
                                        <p:attrNameLst>
                                          <p:attrName>style.visibility</p:attrName>
                                        </p:attrNameLst>
                                      </p:cBhvr>
                                      <p:to>
                                        <p:strVal val="visible"/>
                                      </p:to>
                                    </p:set>
                                    <p:animEffect transition="in" filter="slide(fromLeft)">
                                      <p:cBhvr>
                                        <p:cTn id="20" dur="500"/>
                                        <p:tgtEl>
                                          <p:spTgt spid="1454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5412"/>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4544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45450"/>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0"/>
                                  </p:stCondLst>
                                  <p:childTnLst>
                                    <p:set>
                                      <p:cBhvr>
                                        <p:cTn id="34" dur="1" fill="hold">
                                          <p:stCondLst>
                                            <p:cond delay="499"/>
                                          </p:stCondLst>
                                        </p:cTn>
                                        <p:tgtEl>
                                          <p:spTgt spid="1454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5414"/>
                                        </p:tgtEl>
                                        <p:attrNameLst>
                                          <p:attrName>style.visibility</p:attrName>
                                        </p:attrNameLst>
                                      </p:cBhvr>
                                      <p:to>
                                        <p:strVal val="visible"/>
                                      </p:to>
                                    </p:set>
                                    <p:animEffect transition="in" filter="slide(fromLeft)">
                                      <p:cBhvr>
                                        <p:cTn id="39" dur="500"/>
                                        <p:tgtEl>
                                          <p:spTgt spid="145414"/>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454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5425"/>
                                        </p:tgtEl>
                                        <p:attrNameLst>
                                          <p:attrName>style.visibility</p:attrName>
                                        </p:attrNameLst>
                                      </p:cBhvr>
                                      <p:to>
                                        <p:strVal val="visible"/>
                                      </p:to>
                                    </p:set>
                                    <p:animEffect transition="in" filter="wipe(left)">
                                      <p:cBhvr>
                                        <p:cTn id="47" dur="500"/>
                                        <p:tgtEl>
                                          <p:spTgt spid="1454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45415"/>
                                        </p:tgtEl>
                                        <p:attrNameLst>
                                          <p:attrName>style.visibility</p:attrName>
                                        </p:attrNameLst>
                                      </p:cBhvr>
                                      <p:to>
                                        <p:strVal val="visible"/>
                                      </p:to>
                                    </p:set>
                                    <p:animEffect transition="in" filter="slide(fromBottom)">
                                      <p:cBhvr>
                                        <p:cTn id="52" dur="500"/>
                                        <p:tgtEl>
                                          <p:spTgt spid="145415"/>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4541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45426"/>
                                        </p:tgtEl>
                                        <p:attrNameLst>
                                          <p:attrName>style.visibility</p:attrName>
                                        </p:attrNameLst>
                                      </p:cBhvr>
                                      <p:to>
                                        <p:strVal val="visible"/>
                                      </p:to>
                                    </p:set>
                                    <p:animEffect transition="in" filter="wipe(left)">
                                      <p:cBhvr>
                                        <p:cTn id="60" dur="500"/>
                                        <p:tgtEl>
                                          <p:spTgt spid="14542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5427"/>
                                        </p:tgtEl>
                                        <p:attrNameLst>
                                          <p:attrName>style.visibility</p:attrName>
                                        </p:attrNameLst>
                                      </p:cBhvr>
                                      <p:to>
                                        <p:strVal val="visible"/>
                                      </p:to>
                                    </p:set>
                                    <p:animEffect transition="in" filter="wipe(left)">
                                      <p:cBhvr>
                                        <p:cTn id="65" dur="500"/>
                                        <p:tgtEl>
                                          <p:spTgt spid="1454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32" fill="hold" nodeType="clickEffect">
                                  <p:stCondLst>
                                    <p:cond delay="0"/>
                                  </p:stCondLst>
                                  <p:childTnLst>
                                    <p:set>
                                      <p:cBhvr>
                                        <p:cTn id="69" dur="1" fill="hold">
                                          <p:stCondLst>
                                            <p:cond delay="0"/>
                                          </p:stCondLst>
                                        </p:cTn>
                                        <p:tgtEl>
                                          <p:spTgt spid="145411"/>
                                        </p:tgtEl>
                                        <p:attrNameLst>
                                          <p:attrName>style.visibility</p:attrName>
                                        </p:attrNameLst>
                                      </p:cBhvr>
                                      <p:to>
                                        <p:strVal val="visible"/>
                                      </p:to>
                                    </p:set>
                                    <p:animEffect transition="in" filter="box(out)">
                                      <p:cBhvr>
                                        <p:cTn id="70" dur="500"/>
                                        <p:tgtEl>
                                          <p:spTgt spid="14541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45451"/>
                                        </p:tgtEl>
                                        <p:attrNameLst>
                                          <p:attrName>style.visibility</p:attrName>
                                        </p:attrNameLst>
                                      </p:cBhvr>
                                      <p:to>
                                        <p:strVal val="visible"/>
                                      </p:to>
                                    </p:set>
                                    <p:animEffect transition="in" filter="wipe(left)">
                                      <p:cBhvr>
                                        <p:cTn id="75" dur="500"/>
                                        <p:tgtEl>
                                          <p:spTgt spid="14545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45428"/>
                                        </p:tgtEl>
                                        <p:attrNameLst>
                                          <p:attrName>style.visibility</p:attrName>
                                        </p:attrNameLst>
                                      </p:cBhvr>
                                      <p:to>
                                        <p:strVal val="visible"/>
                                      </p:to>
                                    </p:set>
                                    <p:animEffect transition="in" filter="wipe(left)">
                                      <p:cBhvr>
                                        <p:cTn id="80" dur="500"/>
                                        <p:tgtEl>
                                          <p:spTgt spid="14542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37" fill="hold" nodeType="clickEffect">
                                  <p:stCondLst>
                                    <p:cond delay="0"/>
                                  </p:stCondLst>
                                  <p:childTnLst>
                                    <p:set>
                                      <p:cBhvr>
                                        <p:cTn id="84" dur="1" fill="hold">
                                          <p:stCondLst>
                                            <p:cond delay="0"/>
                                          </p:stCondLst>
                                        </p:cTn>
                                        <p:tgtEl>
                                          <p:spTgt spid="145419"/>
                                        </p:tgtEl>
                                        <p:attrNameLst>
                                          <p:attrName>style.visibility</p:attrName>
                                        </p:attrNameLst>
                                      </p:cBhvr>
                                      <p:to>
                                        <p:strVal val="visible"/>
                                      </p:to>
                                    </p:set>
                                    <p:animEffect transition="in" filter="barn(outVertical)">
                                      <p:cBhvr>
                                        <p:cTn id="85" dur="500"/>
                                        <p:tgtEl>
                                          <p:spTgt spid="14541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45429"/>
                                        </p:tgtEl>
                                        <p:attrNameLst>
                                          <p:attrName>style.visibility</p:attrName>
                                        </p:attrNameLst>
                                      </p:cBhvr>
                                      <p:to>
                                        <p:strVal val="visible"/>
                                      </p:to>
                                    </p:set>
                                    <p:animEffect transition="in" filter="wipe(left)">
                                      <p:cBhvr>
                                        <p:cTn id="90" dur="500"/>
                                        <p:tgtEl>
                                          <p:spTgt spid="14542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5430"/>
                                        </p:tgtEl>
                                        <p:attrNameLst>
                                          <p:attrName>style.visibility</p:attrName>
                                        </p:attrNameLst>
                                      </p:cBhvr>
                                      <p:to>
                                        <p:strVal val="visible"/>
                                      </p:to>
                                    </p:set>
                                    <p:animEffect transition="in" filter="wipe(left)">
                                      <p:cBhvr>
                                        <p:cTn id="95" dur="500"/>
                                        <p:tgtEl>
                                          <p:spTgt spid="14543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4" presetClass="entr" presetSubtype="32" fill="hold" nodeType="clickEffect">
                                  <p:stCondLst>
                                    <p:cond delay="0"/>
                                  </p:stCondLst>
                                  <p:childTnLst>
                                    <p:set>
                                      <p:cBhvr>
                                        <p:cTn id="99" dur="1" fill="hold">
                                          <p:stCondLst>
                                            <p:cond delay="0"/>
                                          </p:stCondLst>
                                        </p:cTn>
                                        <p:tgtEl>
                                          <p:spTgt spid="145431"/>
                                        </p:tgtEl>
                                        <p:attrNameLst>
                                          <p:attrName>style.visibility</p:attrName>
                                        </p:attrNameLst>
                                      </p:cBhvr>
                                      <p:to>
                                        <p:strVal val="visible"/>
                                      </p:to>
                                    </p:set>
                                    <p:animEffect transition="in" filter="box(out)">
                                      <p:cBhvr>
                                        <p:cTn id="100" dur="500"/>
                                        <p:tgtEl>
                                          <p:spTgt spid="14543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2" presetClass="entr" presetSubtype="8" fill="hold" nodeType="clickEffect">
                                  <p:stCondLst>
                                    <p:cond delay="0"/>
                                  </p:stCondLst>
                                  <p:childTnLst>
                                    <p:set>
                                      <p:cBhvr>
                                        <p:cTn id="104" dur="1" fill="hold">
                                          <p:stCondLst>
                                            <p:cond delay="0"/>
                                          </p:stCondLst>
                                        </p:cTn>
                                        <p:tgtEl>
                                          <p:spTgt spid="145435"/>
                                        </p:tgtEl>
                                        <p:attrNameLst>
                                          <p:attrName>style.visibility</p:attrName>
                                        </p:attrNameLst>
                                      </p:cBhvr>
                                      <p:to>
                                        <p:strVal val="visible"/>
                                      </p:to>
                                    </p:set>
                                    <p:animEffect transition="in" filter="slide(fromLeft)">
                                      <p:cBhvr>
                                        <p:cTn id="105" dur="500"/>
                                        <p:tgtEl>
                                          <p:spTgt spid="145435"/>
                                        </p:tgtEl>
                                      </p:cBhvr>
                                    </p:animEffect>
                                  </p:childTnLst>
                                </p:cTn>
                              </p:par>
                            </p:childTnLst>
                          </p:cTn>
                        </p:par>
                        <p:par>
                          <p:cTn id="106" fill="hold" nodeType="afterGroup">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145436"/>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14543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145438"/>
                                        </p:tgtEl>
                                        <p:attrNameLst>
                                          <p:attrName>style.visibility</p:attrName>
                                        </p:attrNameLst>
                                      </p:cBhvr>
                                      <p:to>
                                        <p:strVal val="visible"/>
                                      </p:to>
                                    </p:set>
                                    <p:animEffect transition="in" filter="dissolve">
                                      <p:cBhvr>
                                        <p:cTn id="117" dur="500"/>
                                        <p:tgtEl>
                                          <p:spTgt spid="14543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45443"/>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145444"/>
                                        </p:tgtEl>
                                        <p:attrNameLst>
                                          <p:attrName>style.visibility</p:attrName>
                                        </p:attrNameLst>
                                      </p:cBhvr>
                                      <p:to>
                                        <p:strVal val="visible"/>
                                      </p:to>
                                    </p:set>
                                    <p:animEffect transition="in" filter="dissolve">
                                      <p:cBhvr>
                                        <p:cTn id="126" dur="500"/>
                                        <p:tgtEl>
                                          <p:spTgt spid="14544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5441"/>
                                        </p:tgtEl>
                                        <p:attrNameLst>
                                          <p:attrName>style.visibility</p:attrName>
                                        </p:attrNameLst>
                                      </p:cBhvr>
                                      <p:to>
                                        <p:strVal val="visible"/>
                                      </p:to>
                                    </p:set>
                                    <p:animEffect transition="in" filter="wipe(left)">
                                      <p:cBhvr>
                                        <p:cTn id="131" dur="500"/>
                                        <p:tgtEl>
                                          <p:spTgt spid="14544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45439"/>
                                        </p:tgtEl>
                                        <p:attrNameLst>
                                          <p:attrName>style.visibility</p:attrName>
                                        </p:attrNameLst>
                                      </p:cBhvr>
                                      <p:to>
                                        <p:strVal val="visible"/>
                                      </p:to>
                                    </p:set>
                                    <p:animEffect transition="in" filter="wipe(left)">
                                      <p:cBhvr>
                                        <p:cTn id="136" dur="500"/>
                                        <p:tgtEl>
                                          <p:spTgt spid="14543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45440"/>
                                        </p:tgtEl>
                                        <p:attrNameLst>
                                          <p:attrName>style.visibility</p:attrName>
                                        </p:attrNameLst>
                                      </p:cBhvr>
                                      <p:to>
                                        <p:strVal val="visible"/>
                                      </p:to>
                                    </p:set>
                                    <p:animEffect transition="in" filter="wipe(left)">
                                      <p:cBhvr>
                                        <p:cTn id="141" dur="500"/>
                                        <p:tgtEl>
                                          <p:spTgt spid="145440"/>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45442"/>
                                        </p:tgtEl>
                                        <p:attrNameLst>
                                          <p:attrName>style.visibility</p:attrName>
                                        </p:attrNameLst>
                                      </p:cBhvr>
                                      <p:to>
                                        <p:strVal val="visible"/>
                                      </p:to>
                                    </p:set>
                                    <p:animEffect transition="in" filter="wipe(left)">
                                      <p:cBhvr>
                                        <p:cTn id="146" dur="500"/>
                                        <p:tgtEl>
                                          <p:spTgt spid="145442"/>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5446"/>
                                        </p:tgtEl>
                                        <p:attrNameLst>
                                          <p:attrName>style.visibility</p:attrName>
                                        </p:attrNameLst>
                                      </p:cBhvr>
                                      <p:to>
                                        <p:strVal val="visible"/>
                                      </p:to>
                                    </p:set>
                                    <p:animEffect transition="in" filter="wipe(left)">
                                      <p:cBhvr>
                                        <p:cTn id="151" dur="500"/>
                                        <p:tgtEl>
                                          <p:spTgt spid="145446"/>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45445"/>
                                        </p:tgtEl>
                                        <p:attrNameLst>
                                          <p:attrName>style.visibility</p:attrName>
                                        </p:attrNameLst>
                                      </p:cBhvr>
                                      <p:to>
                                        <p:strVal val="visible"/>
                                      </p:to>
                                    </p:set>
                                    <p:animEffect transition="in" filter="wipe(left)">
                                      <p:cBhvr>
                                        <p:cTn id="156" dur="500"/>
                                        <p:tgtEl>
                                          <p:spTgt spid="145445"/>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45447"/>
                                        </p:tgtEl>
                                        <p:attrNameLst>
                                          <p:attrName>style.visibility</p:attrName>
                                        </p:attrNameLst>
                                      </p:cBhvr>
                                      <p:to>
                                        <p:strVal val="visible"/>
                                      </p:to>
                                    </p:set>
                                    <p:animEffect transition="in" filter="wipe(left)">
                                      <p:cBhvr>
                                        <p:cTn id="161" dur="500"/>
                                        <p:tgtEl>
                                          <p:spTgt spid="145447"/>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45448"/>
                                        </p:tgtEl>
                                        <p:attrNameLst>
                                          <p:attrName>style.visibility</p:attrName>
                                        </p:attrNameLst>
                                      </p:cBhvr>
                                      <p:to>
                                        <p:strVal val="visible"/>
                                      </p:to>
                                    </p:set>
                                    <p:animEffect transition="in" filter="wipe(left)">
                                      <p:cBhvr>
                                        <p:cTn id="166" dur="500"/>
                                        <p:tgtEl>
                                          <p:spTgt spid="145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27" grpId="0" autoUpdateAnimBg="0"/>
      <p:bldP spid="145430" grpId="0" autoUpdateAnimBg="0"/>
      <p:bldP spid="145438" grpId="0" animBg="1" autoUpdateAnimBg="0"/>
      <p:bldP spid="145441" grpId="0" autoUpdateAnimBg="0"/>
      <p:bldP spid="145444" grpId="0" animBg="1" autoUpdateAnimBg="0"/>
      <p:bldP spid="14544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8913B2F7-F2E9-46F7-930D-A8961946BED5}"/>
              </a:ext>
            </a:extLst>
          </p:cNvPr>
          <p:cNvSpPr txBox="1">
            <a:spLocks noChangeArrowheads="1"/>
          </p:cNvSpPr>
          <p:nvPr/>
        </p:nvSpPr>
        <p:spPr bwMode="auto">
          <a:xfrm>
            <a:off x="768350" y="4438650"/>
            <a:ext cx="396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   减少粒子的纵向前进速</a:t>
            </a:r>
          </a:p>
          <a:p>
            <a:pPr algn="l">
              <a:lnSpc>
                <a:spcPct val="125000"/>
              </a:lnSpc>
            </a:pPr>
            <a:r>
              <a:rPr kumimoji="1" lang="zh-CN" altLang="en-US" sz="2400" b="1">
                <a:solidFill>
                  <a:schemeClr val="bg1"/>
                </a:solidFill>
                <a:latin typeface="宋体" panose="02010600030101010101" pitchFamily="2" charset="-122"/>
              </a:rPr>
              <a:t>度，使粒子运动发生</a:t>
            </a:r>
            <a:r>
              <a:rPr kumimoji="1" lang="zh-CN" altLang="en-US" sz="2400" b="1">
                <a:solidFill>
                  <a:schemeClr val="bg1"/>
                </a:solidFill>
                <a:latin typeface="Times New Roman" panose="02020603050405020304" pitchFamily="18" charset="0"/>
              </a:rPr>
              <a:t>“</a:t>
            </a:r>
            <a:r>
              <a:rPr kumimoji="1" lang="zh-CN" altLang="en-US" sz="2400" b="1">
                <a:solidFill>
                  <a:schemeClr val="bg1"/>
                </a:solidFill>
                <a:latin typeface="宋体" panose="02010600030101010101" pitchFamily="2" charset="-122"/>
              </a:rPr>
              <a:t>反射</a:t>
            </a:r>
            <a:r>
              <a:rPr kumimoji="1" lang="zh-CN" altLang="en-US" sz="2400" b="1">
                <a:solidFill>
                  <a:schemeClr val="bg1"/>
                </a:solidFill>
                <a:latin typeface="Times New Roman" panose="02020603050405020304" pitchFamily="18" charset="0"/>
              </a:rPr>
              <a:t>”</a:t>
            </a:r>
            <a:r>
              <a:rPr kumimoji="1" lang="zh-CN" altLang="en-US" sz="2400" b="1">
                <a:solidFill>
                  <a:schemeClr val="bg1"/>
                </a:solidFill>
                <a:latin typeface="宋体" panose="02010600030101010101" pitchFamily="2" charset="-122"/>
              </a:rPr>
              <a:t> </a:t>
            </a:r>
          </a:p>
        </p:txBody>
      </p:sp>
      <p:sp>
        <p:nvSpPr>
          <p:cNvPr id="146435" name="Text Box 3">
            <a:extLst>
              <a:ext uri="{FF2B5EF4-FFF2-40B4-BE49-F238E27FC236}">
                <a16:creationId xmlns:a16="http://schemas.microsoft.com/office/drawing/2014/main" id="{A0D8D940-82DB-4326-A6B3-B0445D34DFE4}"/>
              </a:ext>
            </a:extLst>
          </p:cNvPr>
          <p:cNvSpPr txBox="1">
            <a:spLocks noChangeArrowheads="1"/>
          </p:cNvSpPr>
          <p:nvPr/>
        </p:nvSpPr>
        <p:spPr bwMode="auto">
          <a:xfrm>
            <a:off x="508000" y="333375"/>
            <a:ext cx="2116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磁约束原理 </a:t>
            </a:r>
          </a:p>
        </p:txBody>
      </p:sp>
      <p:sp>
        <p:nvSpPr>
          <p:cNvPr id="146436" name="Text Box 4">
            <a:extLst>
              <a:ext uri="{FF2B5EF4-FFF2-40B4-BE49-F238E27FC236}">
                <a16:creationId xmlns:a16="http://schemas.microsoft.com/office/drawing/2014/main" id="{4C369184-C22C-4457-9682-92E36C760AB5}"/>
              </a:ext>
            </a:extLst>
          </p:cNvPr>
          <p:cNvSpPr txBox="1">
            <a:spLocks noChangeArrowheads="1"/>
          </p:cNvSpPr>
          <p:nvPr/>
        </p:nvSpPr>
        <p:spPr bwMode="auto">
          <a:xfrm>
            <a:off x="755650" y="714375"/>
            <a:ext cx="8194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在非均匀磁场中，速度方向与磁场不同的带电粒子，也要作螺旋运动，但半径和螺距都将不断发生变化</a:t>
            </a:r>
          </a:p>
        </p:txBody>
      </p:sp>
      <p:grpSp>
        <p:nvGrpSpPr>
          <p:cNvPr id="146437" name="Group 5">
            <a:extLst>
              <a:ext uri="{FF2B5EF4-FFF2-40B4-BE49-F238E27FC236}">
                <a16:creationId xmlns:a16="http://schemas.microsoft.com/office/drawing/2014/main" id="{0AB8ED7D-3BA2-42B8-9D61-9C4B658E65F8}"/>
              </a:ext>
            </a:extLst>
          </p:cNvPr>
          <p:cNvGrpSpPr>
            <a:grpSpLocks/>
          </p:cNvGrpSpPr>
          <p:nvPr/>
        </p:nvGrpSpPr>
        <p:grpSpPr bwMode="auto">
          <a:xfrm>
            <a:off x="5849938" y="4130675"/>
            <a:ext cx="2143125" cy="1917700"/>
            <a:chOff x="2110" y="1605"/>
            <a:chExt cx="2374" cy="1727"/>
          </a:xfrm>
        </p:grpSpPr>
        <p:sp>
          <p:nvSpPr>
            <p:cNvPr id="146438" name="Freeform 6">
              <a:extLst>
                <a:ext uri="{FF2B5EF4-FFF2-40B4-BE49-F238E27FC236}">
                  <a16:creationId xmlns:a16="http://schemas.microsoft.com/office/drawing/2014/main" id="{C1C58F3D-1D55-4348-9067-A8F15C927F73}"/>
                </a:ext>
              </a:extLst>
            </p:cNvPr>
            <p:cNvSpPr>
              <a:spLocks/>
            </p:cNvSpPr>
            <p:nvPr/>
          </p:nvSpPr>
          <p:spPr bwMode="auto">
            <a:xfrm>
              <a:off x="3937" y="2155"/>
              <a:ext cx="300" cy="220"/>
            </a:xfrm>
            <a:custGeom>
              <a:avLst/>
              <a:gdLst>
                <a:gd name="T0" fmla="*/ 0 w 108"/>
                <a:gd name="T1" fmla="*/ 18 h 48"/>
                <a:gd name="T2" fmla="*/ 30 w 108"/>
                <a:gd name="T3" fmla="*/ 0 h 48"/>
                <a:gd name="T4" fmla="*/ 60 w 108"/>
                <a:gd name="T5" fmla="*/ 0 h 48"/>
                <a:gd name="T6" fmla="*/ 84 w 108"/>
                <a:gd name="T7" fmla="*/ 18 h 48"/>
                <a:gd name="T8" fmla="*/ 108 w 108"/>
                <a:gd name="T9" fmla="*/ 48 h 48"/>
                <a:gd name="T10" fmla="*/ 108 w 108"/>
                <a:gd name="T11" fmla="*/ 48 h 48"/>
                <a:gd name="T12" fmla="*/ 84 w 108"/>
                <a:gd name="T13" fmla="*/ 18 h 48"/>
                <a:gd name="T14" fmla="*/ 60 w 108"/>
                <a:gd name="T15" fmla="*/ 0 h 48"/>
                <a:gd name="T16" fmla="*/ 30 w 108"/>
                <a:gd name="T17" fmla="*/ 0 h 48"/>
                <a:gd name="T18" fmla="*/ 0 w 108"/>
                <a:gd name="T19" fmla="*/ 18 h 48"/>
                <a:gd name="T20" fmla="*/ 0 w 108"/>
                <a:gd name="T21"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8">
                  <a:moveTo>
                    <a:pt x="0" y="18"/>
                  </a:moveTo>
                  <a:lnTo>
                    <a:pt x="30" y="0"/>
                  </a:lnTo>
                  <a:lnTo>
                    <a:pt x="60" y="0"/>
                  </a:lnTo>
                  <a:lnTo>
                    <a:pt x="84" y="18"/>
                  </a:lnTo>
                  <a:lnTo>
                    <a:pt x="108" y="48"/>
                  </a:lnTo>
                  <a:lnTo>
                    <a:pt x="108" y="48"/>
                  </a:lnTo>
                  <a:lnTo>
                    <a:pt x="84" y="18"/>
                  </a:lnTo>
                  <a:lnTo>
                    <a:pt x="60" y="0"/>
                  </a:lnTo>
                  <a:lnTo>
                    <a:pt x="30" y="0"/>
                  </a:lnTo>
                  <a:lnTo>
                    <a:pt x="0" y="18"/>
                  </a:lnTo>
                  <a:lnTo>
                    <a:pt x="0" y="18"/>
                  </a:lnTo>
                  <a:close/>
                </a:path>
              </a:pathLst>
            </a:custGeom>
            <a:solidFill>
              <a:srgbClr val="000000"/>
            </a:solidFill>
            <a:ln w="6350" cmpd="sng">
              <a:solidFill>
                <a:srgbClr val="FFFF00"/>
              </a:solidFill>
              <a:round/>
              <a:headEnd/>
              <a:tailEnd/>
            </a:ln>
          </p:spPr>
          <p:txBody>
            <a:bodyPr/>
            <a:lstStyle/>
            <a:p>
              <a:endParaRPr lang="zh-CN" altLang="en-US"/>
            </a:p>
          </p:txBody>
        </p:sp>
        <p:sp>
          <p:nvSpPr>
            <p:cNvPr id="146439" name="Freeform 7">
              <a:extLst>
                <a:ext uri="{FF2B5EF4-FFF2-40B4-BE49-F238E27FC236}">
                  <a16:creationId xmlns:a16="http://schemas.microsoft.com/office/drawing/2014/main" id="{C467DB18-4C05-40F4-BBB3-8FF9BC7D3ABE}"/>
                </a:ext>
              </a:extLst>
            </p:cNvPr>
            <p:cNvSpPr>
              <a:spLocks noEditPoints="1"/>
            </p:cNvSpPr>
            <p:nvPr/>
          </p:nvSpPr>
          <p:spPr bwMode="auto">
            <a:xfrm>
              <a:off x="4237" y="2375"/>
              <a:ext cx="33" cy="380"/>
            </a:xfrm>
            <a:custGeom>
              <a:avLst/>
              <a:gdLst>
                <a:gd name="T0" fmla="*/ 0 w 12"/>
                <a:gd name="T1" fmla="*/ 0 h 83"/>
                <a:gd name="T2" fmla="*/ 12 w 12"/>
                <a:gd name="T3" fmla="*/ 17 h 83"/>
                <a:gd name="T4" fmla="*/ 12 w 12"/>
                <a:gd name="T5" fmla="*/ 41 h 83"/>
                <a:gd name="T6" fmla="*/ 6 w 12"/>
                <a:gd name="T7" fmla="*/ 83 h 83"/>
                <a:gd name="T8" fmla="*/ 6 w 12"/>
                <a:gd name="T9" fmla="*/ 83 h 83"/>
                <a:gd name="T10" fmla="*/ 12 w 12"/>
                <a:gd name="T11" fmla="*/ 41 h 83"/>
                <a:gd name="T12" fmla="*/ 12 w 12"/>
                <a:gd name="T13" fmla="*/ 17 h 83"/>
                <a:gd name="T14" fmla="*/ 0 w 12"/>
                <a:gd name="T15" fmla="*/ 0 h 83"/>
                <a:gd name="T16" fmla="*/ 0 w 12"/>
                <a:gd name="T17" fmla="*/ 0 h 83"/>
                <a:gd name="T18" fmla="*/ 0 w 12"/>
                <a:gd name="T19" fmla="*/ 0 h 83"/>
                <a:gd name="T20" fmla="*/ 0 w 12"/>
                <a:gd name="T21" fmla="*/ 0 h 83"/>
                <a:gd name="T22" fmla="*/ 0 w 1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3">
                  <a:moveTo>
                    <a:pt x="0" y="0"/>
                  </a:moveTo>
                  <a:lnTo>
                    <a:pt x="12" y="17"/>
                  </a:lnTo>
                  <a:lnTo>
                    <a:pt x="12" y="41"/>
                  </a:lnTo>
                  <a:lnTo>
                    <a:pt x="6" y="83"/>
                  </a:lnTo>
                  <a:lnTo>
                    <a:pt x="6" y="83"/>
                  </a:lnTo>
                  <a:lnTo>
                    <a:pt x="12" y="41"/>
                  </a:lnTo>
                  <a:lnTo>
                    <a:pt x="12" y="17"/>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0" name="Freeform 8">
              <a:extLst>
                <a:ext uri="{FF2B5EF4-FFF2-40B4-BE49-F238E27FC236}">
                  <a16:creationId xmlns:a16="http://schemas.microsoft.com/office/drawing/2014/main" id="{00C6AB88-8E59-4175-9CA1-4F6DA2DD5773}"/>
                </a:ext>
              </a:extLst>
            </p:cNvPr>
            <p:cNvSpPr>
              <a:spLocks noEditPoints="1"/>
            </p:cNvSpPr>
            <p:nvPr/>
          </p:nvSpPr>
          <p:spPr bwMode="auto">
            <a:xfrm>
              <a:off x="4087" y="2700"/>
              <a:ext cx="166" cy="165"/>
            </a:xfrm>
            <a:custGeom>
              <a:avLst/>
              <a:gdLst>
                <a:gd name="T0" fmla="*/ 60 w 60"/>
                <a:gd name="T1" fmla="*/ 12 h 36"/>
                <a:gd name="T2" fmla="*/ 42 w 60"/>
                <a:gd name="T3" fmla="*/ 30 h 36"/>
                <a:gd name="T4" fmla="*/ 30 w 60"/>
                <a:gd name="T5" fmla="*/ 36 h 36"/>
                <a:gd name="T6" fmla="*/ 12 w 60"/>
                <a:gd name="T7" fmla="*/ 24 h 36"/>
                <a:gd name="T8" fmla="*/ 0 w 60"/>
                <a:gd name="T9" fmla="*/ 0 h 36"/>
                <a:gd name="T10" fmla="*/ 0 w 60"/>
                <a:gd name="T11" fmla="*/ 0 h 36"/>
                <a:gd name="T12" fmla="*/ 12 w 60"/>
                <a:gd name="T13" fmla="*/ 24 h 36"/>
                <a:gd name="T14" fmla="*/ 30 w 60"/>
                <a:gd name="T15" fmla="*/ 36 h 36"/>
                <a:gd name="T16" fmla="*/ 42 w 60"/>
                <a:gd name="T17" fmla="*/ 30 h 36"/>
                <a:gd name="T18" fmla="*/ 60 w 60"/>
                <a:gd name="T19" fmla="*/ 12 h 36"/>
                <a:gd name="T20" fmla="*/ 60 w 60"/>
                <a:gd name="T21" fmla="*/ 12 h 36"/>
                <a:gd name="T22" fmla="*/ 60 w 60"/>
                <a:gd name="T23" fmla="*/ 12 h 36"/>
                <a:gd name="T24" fmla="*/ 60 w 60"/>
                <a:gd name="T25" fmla="*/ 12 h 36"/>
                <a:gd name="T26" fmla="*/ 60 w 60"/>
                <a:gd name="T2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60" y="12"/>
                  </a:moveTo>
                  <a:lnTo>
                    <a:pt x="42" y="30"/>
                  </a:lnTo>
                  <a:lnTo>
                    <a:pt x="30" y="36"/>
                  </a:lnTo>
                  <a:lnTo>
                    <a:pt x="12" y="24"/>
                  </a:lnTo>
                  <a:lnTo>
                    <a:pt x="0" y="0"/>
                  </a:lnTo>
                  <a:lnTo>
                    <a:pt x="0" y="0"/>
                  </a:lnTo>
                  <a:lnTo>
                    <a:pt x="12" y="24"/>
                  </a:lnTo>
                  <a:lnTo>
                    <a:pt x="30" y="36"/>
                  </a:lnTo>
                  <a:lnTo>
                    <a:pt x="42" y="30"/>
                  </a:lnTo>
                  <a:lnTo>
                    <a:pt x="60" y="12"/>
                  </a:lnTo>
                  <a:lnTo>
                    <a:pt x="60" y="12"/>
                  </a:lnTo>
                  <a:close/>
                  <a:moveTo>
                    <a:pt x="60" y="12"/>
                  </a:moveTo>
                  <a:lnTo>
                    <a:pt x="60" y="12"/>
                  </a:lnTo>
                  <a:lnTo>
                    <a:pt x="60" y="12"/>
                  </a:lnTo>
                  <a:close/>
                </a:path>
              </a:pathLst>
            </a:custGeom>
            <a:solidFill>
              <a:srgbClr val="000000"/>
            </a:solidFill>
            <a:ln w="6350" cmpd="sng">
              <a:solidFill>
                <a:srgbClr val="FFFF00"/>
              </a:solidFill>
              <a:round/>
              <a:headEnd/>
              <a:tailEnd/>
            </a:ln>
          </p:spPr>
          <p:txBody>
            <a:bodyPr/>
            <a:lstStyle/>
            <a:p>
              <a:endParaRPr lang="zh-CN" altLang="en-US"/>
            </a:p>
          </p:txBody>
        </p:sp>
        <p:sp>
          <p:nvSpPr>
            <p:cNvPr id="146441" name="Freeform 9">
              <a:extLst>
                <a:ext uri="{FF2B5EF4-FFF2-40B4-BE49-F238E27FC236}">
                  <a16:creationId xmlns:a16="http://schemas.microsoft.com/office/drawing/2014/main" id="{004F34D3-1D1E-4B3A-B9F1-C6182DA03C57}"/>
                </a:ext>
              </a:extLst>
            </p:cNvPr>
            <p:cNvSpPr>
              <a:spLocks noEditPoints="1"/>
            </p:cNvSpPr>
            <p:nvPr/>
          </p:nvSpPr>
          <p:spPr bwMode="auto">
            <a:xfrm>
              <a:off x="4087" y="2425"/>
              <a:ext cx="16" cy="275"/>
            </a:xfrm>
            <a:custGeom>
              <a:avLst/>
              <a:gdLst>
                <a:gd name="T0" fmla="*/ 0 w 6"/>
                <a:gd name="T1" fmla="*/ 60 h 60"/>
                <a:gd name="T2" fmla="*/ 0 w 6"/>
                <a:gd name="T3" fmla="*/ 30 h 60"/>
                <a:gd name="T4" fmla="*/ 6 w 6"/>
                <a:gd name="T5" fmla="*/ 0 h 60"/>
                <a:gd name="T6" fmla="*/ 6 w 6"/>
                <a:gd name="T7" fmla="*/ 0 h 60"/>
                <a:gd name="T8" fmla="*/ 0 w 6"/>
                <a:gd name="T9" fmla="*/ 30 h 60"/>
                <a:gd name="T10" fmla="*/ 0 w 6"/>
                <a:gd name="T11" fmla="*/ 60 h 60"/>
                <a:gd name="T12" fmla="*/ 0 w 6"/>
                <a:gd name="T13" fmla="*/ 60 h 60"/>
                <a:gd name="T14" fmla="*/ 0 w 6"/>
                <a:gd name="T15" fmla="*/ 60 h 60"/>
                <a:gd name="T16" fmla="*/ 0 w 6"/>
                <a:gd name="T17" fmla="*/ 60 h 60"/>
                <a:gd name="T18" fmla="*/ 0 w 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0">
                  <a:moveTo>
                    <a:pt x="0" y="60"/>
                  </a:moveTo>
                  <a:lnTo>
                    <a:pt x="0" y="30"/>
                  </a:lnTo>
                  <a:lnTo>
                    <a:pt x="6" y="0"/>
                  </a:lnTo>
                  <a:lnTo>
                    <a:pt x="6" y="0"/>
                  </a:lnTo>
                  <a:lnTo>
                    <a:pt x="0" y="30"/>
                  </a:lnTo>
                  <a:lnTo>
                    <a:pt x="0" y="60"/>
                  </a:lnTo>
                  <a:lnTo>
                    <a:pt x="0" y="60"/>
                  </a:lnTo>
                  <a:close/>
                  <a:moveTo>
                    <a:pt x="0" y="60"/>
                  </a:moveTo>
                  <a:lnTo>
                    <a:pt x="0" y="60"/>
                  </a:lnTo>
                  <a:lnTo>
                    <a:pt x="0" y="60"/>
                  </a:lnTo>
                  <a:close/>
                </a:path>
              </a:pathLst>
            </a:custGeom>
            <a:solidFill>
              <a:srgbClr val="000000"/>
            </a:solidFill>
            <a:ln w="6350" cmpd="sng">
              <a:solidFill>
                <a:srgbClr val="FFFF00"/>
              </a:solidFill>
              <a:round/>
              <a:headEnd/>
              <a:tailEnd/>
            </a:ln>
          </p:spPr>
          <p:txBody>
            <a:bodyPr/>
            <a:lstStyle/>
            <a:p>
              <a:endParaRPr lang="zh-CN" altLang="en-US"/>
            </a:p>
          </p:txBody>
        </p:sp>
        <p:sp>
          <p:nvSpPr>
            <p:cNvPr id="146442" name="Freeform 10">
              <a:extLst>
                <a:ext uri="{FF2B5EF4-FFF2-40B4-BE49-F238E27FC236}">
                  <a16:creationId xmlns:a16="http://schemas.microsoft.com/office/drawing/2014/main" id="{743C9608-0832-4AE6-B417-F6E2E442496E}"/>
                </a:ext>
              </a:extLst>
            </p:cNvPr>
            <p:cNvSpPr>
              <a:spLocks noEditPoints="1"/>
            </p:cNvSpPr>
            <p:nvPr/>
          </p:nvSpPr>
          <p:spPr bwMode="auto">
            <a:xfrm>
              <a:off x="4103" y="2237"/>
              <a:ext cx="84" cy="188"/>
            </a:xfrm>
            <a:custGeom>
              <a:avLst/>
              <a:gdLst>
                <a:gd name="T0" fmla="*/ 0 w 30"/>
                <a:gd name="T1" fmla="*/ 41 h 41"/>
                <a:gd name="T2" fmla="*/ 12 w 30"/>
                <a:gd name="T3" fmla="*/ 18 h 41"/>
                <a:gd name="T4" fmla="*/ 30 w 30"/>
                <a:gd name="T5" fmla="*/ 0 h 41"/>
                <a:gd name="T6" fmla="*/ 30 w 30"/>
                <a:gd name="T7" fmla="*/ 0 h 41"/>
                <a:gd name="T8" fmla="*/ 12 w 30"/>
                <a:gd name="T9" fmla="*/ 18 h 41"/>
                <a:gd name="T10" fmla="*/ 0 w 30"/>
                <a:gd name="T11" fmla="*/ 41 h 41"/>
                <a:gd name="T12" fmla="*/ 0 w 30"/>
                <a:gd name="T13" fmla="*/ 41 h 41"/>
                <a:gd name="T14" fmla="*/ 0 w 30"/>
                <a:gd name="T15" fmla="*/ 41 h 41"/>
                <a:gd name="T16" fmla="*/ 0 w 30"/>
                <a:gd name="T17" fmla="*/ 41 h 41"/>
                <a:gd name="T18" fmla="*/ 0 w 30"/>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1">
                  <a:moveTo>
                    <a:pt x="0" y="41"/>
                  </a:moveTo>
                  <a:lnTo>
                    <a:pt x="12" y="18"/>
                  </a:lnTo>
                  <a:lnTo>
                    <a:pt x="30" y="0"/>
                  </a:lnTo>
                  <a:lnTo>
                    <a:pt x="30" y="0"/>
                  </a:lnTo>
                  <a:lnTo>
                    <a:pt x="12" y="18"/>
                  </a:lnTo>
                  <a:lnTo>
                    <a:pt x="0" y="41"/>
                  </a:lnTo>
                  <a:lnTo>
                    <a:pt x="0" y="41"/>
                  </a:lnTo>
                  <a:close/>
                  <a:moveTo>
                    <a:pt x="0" y="41"/>
                  </a:moveTo>
                  <a:lnTo>
                    <a:pt x="0" y="41"/>
                  </a:lnTo>
                  <a:lnTo>
                    <a:pt x="0" y="41"/>
                  </a:lnTo>
                  <a:close/>
                </a:path>
              </a:pathLst>
            </a:custGeom>
            <a:solidFill>
              <a:srgbClr val="000000"/>
            </a:solidFill>
            <a:ln w="6350" cmpd="sng">
              <a:solidFill>
                <a:srgbClr val="FFFF00"/>
              </a:solidFill>
              <a:round/>
              <a:headEnd/>
              <a:tailEnd/>
            </a:ln>
          </p:spPr>
          <p:txBody>
            <a:bodyPr/>
            <a:lstStyle/>
            <a:p>
              <a:endParaRPr lang="zh-CN" altLang="en-US"/>
            </a:p>
          </p:txBody>
        </p:sp>
        <p:sp>
          <p:nvSpPr>
            <p:cNvPr id="146443" name="Freeform 11">
              <a:extLst>
                <a:ext uri="{FF2B5EF4-FFF2-40B4-BE49-F238E27FC236}">
                  <a16:creationId xmlns:a16="http://schemas.microsoft.com/office/drawing/2014/main" id="{E6B54D4C-6EF8-4103-A395-F0E2A31D9AB4}"/>
                </a:ext>
              </a:extLst>
            </p:cNvPr>
            <p:cNvSpPr>
              <a:spLocks noEditPoints="1"/>
            </p:cNvSpPr>
            <p:nvPr/>
          </p:nvSpPr>
          <p:spPr bwMode="auto">
            <a:xfrm>
              <a:off x="4187" y="2155"/>
              <a:ext cx="280" cy="353"/>
            </a:xfrm>
            <a:custGeom>
              <a:avLst/>
              <a:gdLst>
                <a:gd name="T0" fmla="*/ 0 w 101"/>
                <a:gd name="T1" fmla="*/ 18 h 77"/>
                <a:gd name="T2" fmla="*/ 18 w 101"/>
                <a:gd name="T3" fmla="*/ 6 h 77"/>
                <a:gd name="T4" fmla="*/ 36 w 101"/>
                <a:gd name="T5" fmla="*/ 0 h 77"/>
                <a:gd name="T6" fmla="*/ 54 w 101"/>
                <a:gd name="T7" fmla="*/ 0 h 77"/>
                <a:gd name="T8" fmla="*/ 72 w 101"/>
                <a:gd name="T9" fmla="*/ 12 h 77"/>
                <a:gd name="T10" fmla="*/ 95 w 101"/>
                <a:gd name="T11" fmla="*/ 42 h 77"/>
                <a:gd name="T12" fmla="*/ 101 w 101"/>
                <a:gd name="T13" fmla="*/ 77 h 77"/>
                <a:gd name="T14" fmla="*/ 101 w 101"/>
                <a:gd name="T15" fmla="*/ 77 h 77"/>
                <a:gd name="T16" fmla="*/ 95 w 101"/>
                <a:gd name="T17" fmla="*/ 42 h 77"/>
                <a:gd name="T18" fmla="*/ 72 w 101"/>
                <a:gd name="T19" fmla="*/ 12 h 77"/>
                <a:gd name="T20" fmla="*/ 54 w 101"/>
                <a:gd name="T21" fmla="*/ 0 h 77"/>
                <a:gd name="T22" fmla="*/ 36 w 101"/>
                <a:gd name="T23" fmla="*/ 0 h 77"/>
                <a:gd name="T24" fmla="*/ 18 w 101"/>
                <a:gd name="T25" fmla="*/ 6 h 77"/>
                <a:gd name="T26" fmla="*/ 0 w 101"/>
                <a:gd name="T27" fmla="*/ 18 h 77"/>
                <a:gd name="T28" fmla="*/ 0 w 101"/>
                <a:gd name="T29" fmla="*/ 18 h 77"/>
                <a:gd name="T30" fmla="*/ 0 w 101"/>
                <a:gd name="T31" fmla="*/ 18 h 77"/>
                <a:gd name="T32" fmla="*/ 0 w 101"/>
                <a:gd name="T33" fmla="*/ 18 h 77"/>
                <a:gd name="T34" fmla="*/ 0 w 101"/>
                <a:gd name="T35"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77">
                  <a:moveTo>
                    <a:pt x="0" y="18"/>
                  </a:moveTo>
                  <a:lnTo>
                    <a:pt x="18" y="6"/>
                  </a:lnTo>
                  <a:lnTo>
                    <a:pt x="36" y="0"/>
                  </a:lnTo>
                  <a:lnTo>
                    <a:pt x="54" y="0"/>
                  </a:lnTo>
                  <a:lnTo>
                    <a:pt x="72" y="12"/>
                  </a:lnTo>
                  <a:lnTo>
                    <a:pt x="95" y="42"/>
                  </a:lnTo>
                  <a:lnTo>
                    <a:pt x="101" y="77"/>
                  </a:lnTo>
                  <a:lnTo>
                    <a:pt x="101" y="77"/>
                  </a:lnTo>
                  <a:lnTo>
                    <a:pt x="95" y="42"/>
                  </a:lnTo>
                  <a:lnTo>
                    <a:pt x="72" y="12"/>
                  </a:lnTo>
                  <a:lnTo>
                    <a:pt x="54" y="0"/>
                  </a:lnTo>
                  <a:lnTo>
                    <a:pt x="36" y="0"/>
                  </a:lnTo>
                  <a:lnTo>
                    <a:pt x="18" y="6"/>
                  </a:lnTo>
                  <a:lnTo>
                    <a:pt x="0" y="18"/>
                  </a:lnTo>
                  <a:lnTo>
                    <a:pt x="0" y="18"/>
                  </a:lnTo>
                  <a:close/>
                  <a:moveTo>
                    <a:pt x="0" y="18"/>
                  </a:moveTo>
                  <a:lnTo>
                    <a:pt x="0" y="18"/>
                  </a:lnTo>
                  <a:lnTo>
                    <a:pt x="0" y="18"/>
                  </a:lnTo>
                  <a:close/>
                </a:path>
              </a:pathLst>
            </a:custGeom>
            <a:solidFill>
              <a:srgbClr val="000000"/>
            </a:solidFill>
            <a:ln w="6350" cmpd="sng">
              <a:solidFill>
                <a:srgbClr val="FFFF00"/>
              </a:solidFill>
              <a:round/>
              <a:headEnd/>
              <a:tailEnd/>
            </a:ln>
          </p:spPr>
          <p:txBody>
            <a:bodyPr/>
            <a:lstStyle/>
            <a:p>
              <a:endParaRPr lang="zh-CN" altLang="en-US"/>
            </a:p>
          </p:txBody>
        </p:sp>
        <p:sp>
          <p:nvSpPr>
            <p:cNvPr id="146444" name="Freeform 12">
              <a:extLst>
                <a:ext uri="{FF2B5EF4-FFF2-40B4-BE49-F238E27FC236}">
                  <a16:creationId xmlns:a16="http://schemas.microsoft.com/office/drawing/2014/main" id="{3180D95E-4AB4-4465-A017-BC9BAA89D1A2}"/>
                </a:ext>
              </a:extLst>
            </p:cNvPr>
            <p:cNvSpPr>
              <a:spLocks/>
            </p:cNvSpPr>
            <p:nvPr/>
          </p:nvSpPr>
          <p:spPr bwMode="auto">
            <a:xfrm>
              <a:off x="3870" y="2237"/>
              <a:ext cx="67" cy="188"/>
            </a:xfrm>
            <a:custGeom>
              <a:avLst/>
              <a:gdLst>
                <a:gd name="T0" fmla="*/ 24 w 24"/>
                <a:gd name="T1" fmla="*/ 0 h 41"/>
                <a:gd name="T2" fmla="*/ 12 w 24"/>
                <a:gd name="T3" fmla="*/ 18 h 41"/>
                <a:gd name="T4" fmla="*/ 0 w 24"/>
                <a:gd name="T5" fmla="*/ 41 h 41"/>
                <a:gd name="T6" fmla="*/ 0 w 24"/>
                <a:gd name="T7" fmla="*/ 41 h 41"/>
                <a:gd name="T8" fmla="*/ 12 w 24"/>
                <a:gd name="T9" fmla="*/ 18 h 41"/>
                <a:gd name="T10" fmla="*/ 24 w 24"/>
                <a:gd name="T11" fmla="*/ 0 h 41"/>
                <a:gd name="T12" fmla="*/ 24 w 2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4" h="41">
                  <a:moveTo>
                    <a:pt x="24" y="0"/>
                  </a:moveTo>
                  <a:lnTo>
                    <a:pt x="12" y="18"/>
                  </a:lnTo>
                  <a:lnTo>
                    <a:pt x="0" y="41"/>
                  </a:lnTo>
                  <a:lnTo>
                    <a:pt x="0" y="41"/>
                  </a:lnTo>
                  <a:lnTo>
                    <a:pt x="12" y="18"/>
                  </a:lnTo>
                  <a:lnTo>
                    <a:pt x="24"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5" name="Freeform 13">
              <a:extLst>
                <a:ext uri="{FF2B5EF4-FFF2-40B4-BE49-F238E27FC236}">
                  <a16:creationId xmlns:a16="http://schemas.microsoft.com/office/drawing/2014/main" id="{23FC4A14-4448-402A-8DDD-AE2A46572146}"/>
                </a:ext>
              </a:extLst>
            </p:cNvPr>
            <p:cNvSpPr>
              <a:spLocks noEditPoints="1"/>
            </p:cNvSpPr>
            <p:nvPr/>
          </p:nvSpPr>
          <p:spPr bwMode="auto">
            <a:xfrm>
              <a:off x="3853" y="2425"/>
              <a:ext cx="17" cy="330"/>
            </a:xfrm>
            <a:custGeom>
              <a:avLst/>
              <a:gdLst>
                <a:gd name="T0" fmla="*/ 6 w 6"/>
                <a:gd name="T1" fmla="*/ 0 h 72"/>
                <a:gd name="T2" fmla="*/ 0 w 6"/>
                <a:gd name="T3" fmla="*/ 36 h 72"/>
                <a:gd name="T4" fmla="*/ 0 w 6"/>
                <a:gd name="T5" fmla="*/ 72 h 72"/>
                <a:gd name="T6" fmla="*/ 0 w 6"/>
                <a:gd name="T7" fmla="*/ 72 h 72"/>
                <a:gd name="T8" fmla="*/ 0 w 6"/>
                <a:gd name="T9" fmla="*/ 36 h 72"/>
                <a:gd name="T10" fmla="*/ 6 w 6"/>
                <a:gd name="T11" fmla="*/ 0 h 72"/>
                <a:gd name="T12" fmla="*/ 6 w 6"/>
                <a:gd name="T13" fmla="*/ 0 h 72"/>
                <a:gd name="T14" fmla="*/ 6 w 6"/>
                <a:gd name="T15" fmla="*/ 0 h 72"/>
                <a:gd name="T16" fmla="*/ 6 w 6"/>
                <a:gd name="T17" fmla="*/ 0 h 72"/>
                <a:gd name="T18" fmla="*/ 6 w 6"/>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2">
                  <a:moveTo>
                    <a:pt x="6" y="0"/>
                  </a:moveTo>
                  <a:lnTo>
                    <a:pt x="0" y="36"/>
                  </a:lnTo>
                  <a:lnTo>
                    <a:pt x="0" y="72"/>
                  </a:lnTo>
                  <a:lnTo>
                    <a:pt x="0" y="72"/>
                  </a:lnTo>
                  <a:lnTo>
                    <a:pt x="0" y="36"/>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6" name="Freeform 14">
              <a:extLst>
                <a:ext uri="{FF2B5EF4-FFF2-40B4-BE49-F238E27FC236}">
                  <a16:creationId xmlns:a16="http://schemas.microsoft.com/office/drawing/2014/main" id="{77A03E20-4BBF-4CCF-BA56-208BB0C4ABC0}"/>
                </a:ext>
              </a:extLst>
            </p:cNvPr>
            <p:cNvSpPr>
              <a:spLocks noEditPoints="1"/>
            </p:cNvSpPr>
            <p:nvPr/>
          </p:nvSpPr>
          <p:spPr bwMode="auto">
            <a:xfrm>
              <a:off x="3853" y="2755"/>
              <a:ext cx="167" cy="165"/>
            </a:xfrm>
            <a:custGeom>
              <a:avLst/>
              <a:gdLst>
                <a:gd name="T0" fmla="*/ 0 w 60"/>
                <a:gd name="T1" fmla="*/ 0 h 36"/>
                <a:gd name="T2" fmla="*/ 12 w 60"/>
                <a:gd name="T3" fmla="*/ 24 h 36"/>
                <a:gd name="T4" fmla="*/ 24 w 60"/>
                <a:gd name="T5" fmla="*/ 36 h 36"/>
                <a:gd name="T6" fmla="*/ 42 w 60"/>
                <a:gd name="T7" fmla="*/ 36 h 36"/>
                <a:gd name="T8" fmla="*/ 60 w 60"/>
                <a:gd name="T9" fmla="*/ 12 h 36"/>
                <a:gd name="T10" fmla="*/ 60 w 60"/>
                <a:gd name="T11" fmla="*/ 12 h 36"/>
                <a:gd name="T12" fmla="*/ 42 w 60"/>
                <a:gd name="T13" fmla="*/ 36 h 36"/>
                <a:gd name="T14" fmla="*/ 24 w 60"/>
                <a:gd name="T15" fmla="*/ 36 h 36"/>
                <a:gd name="T16" fmla="*/ 12 w 60"/>
                <a:gd name="T17" fmla="*/ 24 h 36"/>
                <a:gd name="T18" fmla="*/ 0 w 60"/>
                <a:gd name="T19" fmla="*/ 0 h 36"/>
                <a:gd name="T20" fmla="*/ 0 w 60"/>
                <a:gd name="T21" fmla="*/ 0 h 36"/>
                <a:gd name="T22" fmla="*/ 0 w 60"/>
                <a:gd name="T23" fmla="*/ 0 h 36"/>
                <a:gd name="T24" fmla="*/ 0 w 60"/>
                <a:gd name="T25" fmla="*/ 0 h 36"/>
                <a:gd name="T26" fmla="*/ 0 w 60"/>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6">
                  <a:moveTo>
                    <a:pt x="0" y="0"/>
                  </a:moveTo>
                  <a:lnTo>
                    <a:pt x="12" y="24"/>
                  </a:lnTo>
                  <a:lnTo>
                    <a:pt x="24" y="36"/>
                  </a:lnTo>
                  <a:lnTo>
                    <a:pt x="42" y="36"/>
                  </a:lnTo>
                  <a:lnTo>
                    <a:pt x="60" y="12"/>
                  </a:lnTo>
                  <a:lnTo>
                    <a:pt x="60" y="12"/>
                  </a:lnTo>
                  <a:lnTo>
                    <a:pt x="42" y="36"/>
                  </a:lnTo>
                  <a:lnTo>
                    <a:pt x="24" y="36"/>
                  </a:lnTo>
                  <a:lnTo>
                    <a:pt x="12" y="24"/>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47" name="Freeform 15">
              <a:extLst>
                <a:ext uri="{FF2B5EF4-FFF2-40B4-BE49-F238E27FC236}">
                  <a16:creationId xmlns:a16="http://schemas.microsoft.com/office/drawing/2014/main" id="{91A3FE7C-7140-4887-AA1A-B533945FA945}"/>
                </a:ext>
              </a:extLst>
            </p:cNvPr>
            <p:cNvSpPr>
              <a:spLocks noEditPoints="1"/>
            </p:cNvSpPr>
            <p:nvPr/>
          </p:nvSpPr>
          <p:spPr bwMode="auto">
            <a:xfrm>
              <a:off x="4003" y="2375"/>
              <a:ext cx="34" cy="435"/>
            </a:xfrm>
            <a:custGeom>
              <a:avLst/>
              <a:gdLst>
                <a:gd name="T0" fmla="*/ 6 w 12"/>
                <a:gd name="T1" fmla="*/ 95 h 95"/>
                <a:gd name="T2" fmla="*/ 12 w 12"/>
                <a:gd name="T3" fmla="*/ 71 h 95"/>
                <a:gd name="T4" fmla="*/ 12 w 12"/>
                <a:gd name="T5" fmla="*/ 47 h 95"/>
                <a:gd name="T6" fmla="*/ 0 w 12"/>
                <a:gd name="T7" fmla="*/ 0 h 95"/>
                <a:gd name="T8" fmla="*/ 0 w 12"/>
                <a:gd name="T9" fmla="*/ 0 h 95"/>
                <a:gd name="T10" fmla="*/ 12 w 12"/>
                <a:gd name="T11" fmla="*/ 47 h 95"/>
                <a:gd name="T12" fmla="*/ 12 w 12"/>
                <a:gd name="T13" fmla="*/ 71 h 95"/>
                <a:gd name="T14" fmla="*/ 6 w 12"/>
                <a:gd name="T15" fmla="*/ 95 h 95"/>
                <a:gd name="T16" fmla="*/ 6 w 12"/>
                <a:gd name="T17" fmla="*/ 95 h 95"/>
                <a:gd name="T18" fmla="*/ 6 w 12"/>
                <a:gd name="T19" fmla="*/ 95 h 95"/>
                <a:gd name="T20" fmla="*/ 6 w 12"/>
                <a:gd name="T21" fmla="*/ 95 h 95"/>
                <a:gd name="T22" fmla="*/ 6 w 12"/>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5">
                  <a:moveTo>
                    <a:pt x="6" y="95"/>
                  </a:moveTo>
                  <a:lnTo>
                    <a:pt x="12" y="71"/>
                  </a:lnTo>
                  <a:lnTo>
                    <a:pt x="12" y="47"/>
                  </a:lnTo>
                  <a:lnTo>
                    <a:pt x="0" y="0"/>
                  </a:lnTo>
                  <a:lnTo>
                    <a:pt x="0" y="0"/>
                  </a:lnTo>
                  <a:lnTo>
                    <a:pt x="12" y="47"/>
                  </a:lnTo>
                  <a:lnTo>
                    <a:pt x="12" y="71"/>
                  </a:lnTo>
                  <a:lnTo>
                    <a:pt x="6" y="95"/>
                  </a:lnTo>
                  <a:lnTo>
                    <a:pt x="6" y="95"/>
                  </a:lnTo>
                  <a:close/>
                  <a:moveTo>
                    <a:pt x="6" y="95"/>
                  </a:moveTo>
                  <a:lnTo>
                    <a:pt x="6" y="95"/>
                  </a:lnTo>
                  <a:lnTo>
                    <a:pt x="6" y="95"/>
                  </a:lnTo>
                  <a:close/>
                </a:path>
              </a:pathLst>
            </a:custGeom>
            <a:solidFill>
              <a:srgbClr val="000000"/>
            </a:solidFill>
            <a:ln w="6350" cmpd="sng">
              <a:solidFill>
                <a:srgbClr val="FFFF00"/>
              </a:solidFill>
              <a:round/>
              <a:headEnd/>
              <a:tailEnd/>
            </a:ln>
          </p:spPr>
          <p:txBody>
            <a:bodyPr/>
            <a:lstStyle/>
            <a:p>
              <a:endParaRPr lang="zh-CN" altLang="en-US"/>
            </a:p>
          </p:txBody>
        </p:sp>
        <p:sp>
          <p:nvSpPr>
            <p:cNvPr id="146448" name="Freeform 16">
              <a:extLst>
                <a:ext uri="{FF2B5EF4-FFF2-40B4-BE49-F238E27FC236}">
                  <a16:creationId xmlns:a16="http://schemas.microsoft.com/office/drawing/2014/main" id="{149E6B16-97C8-4F50-B176-4BA06943DF24}"/>
                </a:ext>
              </a:extLst>
            </p:cNvPr>
            <p:cNvSpPr>
              <a:spLocks noEditPoints="1"/>
            </p:cNvSpPr>
            <p:nvPr/>
          </p:nvSpPr>
          <p:spPr bwMode="auto">
            <a:xfrm>
              <a:off x="3654" y="2127"/>
              <a:ext cx="349" cy="248"/>
            </a:xfrm>
            <a:custGeom>
              <a:avLst/>
              <a:gdLst>
                <a:gd name="T0" fmla="*/ 126 w 126"/>
                <a:gd name="T1" fmla="*/ 54 h 54"/>
                <a:gd name="T2" fmla="*/ 96 w 126"/>
                <a:gd name="T3" fmla="*/ 18 h 54"/>
                <a:gd name="T4" fmla="*/ 66 w 126"/>
                <a:gd name="T5" fmla="*/ 0 h 54"/>
                <a:gd name="T6" fmla="*/ 30 w 126"/>
                <a:gd name="T7" fmla="*/ 0 h 54"/>
                <a:gd name="T8" fmla="*/ 0 w 126"/>
                <a:gd name="T9" fmla="*/ 24 h 54"/>
                <a:gd name="T10" fmla="*/ 0 w 126"/>
                <a:gd name="T11" fmla="*/ 24 h 54"/>
                <a:gd name="T12" fmla="*/ 30 w 126"/>
                <a:gd name="T13" fmla="*/ 0 h 54"/>
                <a:gd name="T14" fmla="*/ 66 w 126"/>
                <a:gd name="T15" fmla="*/ 0 h 54"/>
                <a:gd name="T16" fmla="*/ 96 w 126"/>
                <a:gd name="T17" fmla="*/ 18 h 54"/>
                <a:gd name="T18" fmla="*/ 126 w 126"/>
                <a:gd name="T19" fmla="*/ 54 h 54"/>
                <a:gd name="T20" fmla="*/ 126 w 126"/>
                <a:gd name="T21" fmla="*/ 54 h 54"/>
                <a:gd name="T22" fmla="*/ 126 w 126"/>
                <a:gd name="T23" fmla="*/ 54 h 54"/>
                <a:gd name="T24" fmla="*/ 126 w 126"/>
                <a:gd name="T25" fmla="*/ 54 h 54"/>
                <a:gd name="T26" fmla="*/ 126 w 126"/>
                <a:gd name="T2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54">
                  <a:moveTo>
                    <a:pt x="126" y="54"/>
                  </a:moveTo>
                  <a:lnTo>
                    <a:pt x="96" y="18"/>
                  </a:lnTo>
                  <a:lnTo>
                    <a:pt x="66" y="0"/>
                  </a:lnTo>
                  <a:lnTo>
                    <a:pt x="30" y="0"/>
                  </a:lnTo>
                  <a:lnTo>
                    <a:pt x="0" y="24"/>
                  </a:lnTo>
                  <a:lnTo>
                    <a:pt x="0" y="24"/>
                  </a:lnTo>
                  <a:lnTo>
                    <a:pt x="30" y="0"/>
                  </a:lnTo>
                  <a:lnTo>
                    <a:pt x="66" y="0"/>
                  </a:lnTo>
                  <a:lnTo>
                    <a:pt x="96" y="18"/>
                  </a:lnTo>
                  <a:lnTo>
                    <a:pt x="126" y="54"/>
                  </a:lnTo>
                  <a:lnTo>
                    <a:pt x="126" y="54"/>
                  </a:lnTo>
                  <a:close/>
                  <a:moveTo>
                    <a:pt x="126" y="54"/>
                  </a:moveTo>
                  <a:lnTo>
                    <a:pt x="126" y="54"/>
                  </a:lnTo>
                  <a:lnTo>
                    <a:pt x="126" y="54"/>
                  </a:lnTo>
                  <a:close/>
                </a:path>
              </a:pathLst>
            </a:custGeom>
            <a:solidFill>
              <a:srgbClr val="000000"/>
            </a:solidFill>
            <a:ln w="6350" cmpd="sng">
              <a:solidFill>
                <a:srgbClr val="FFFF00"/>
              </a:solidFill>
              <a:round/>
              <a:headEnd/>
              <a:tailEnd/>
            </a:ln>
          </p:spPr>
          <p:txBody>
            <a:bodyPr/>
            <a:lstStyle/>
            <a:p>
              <a:endParaRPr lang="zh-CN" altLang="en-US"/>
            </a:p>
          </p:txBody>
        </p:sp>
        <p:sp>
          <p:nvSpPr>
            <p:cNvPr id="146449" name="Freeform 17">
              <a:extLst>
                <a:ext uri="{FF2B5EF4-FFF2-40B4-BE49-F238E27FC236}">
                  <a16:creationId xmlns:a16="http://schemas.microsoft.com/office/drawing/2014/main" id="{C4E8D479-82AB-4FA5-8E85-DCBCA09F7BBD}"/>
                </a:ext>
              </a:extLst>
            </p:cNvPr>
            <p:cNvSpPr>
              <a:spLocks/>
            </p:cNvSpPr>
            <p:nvPr/>
          </p:nvSpPr>
          <p:spPr bwMode="auto">
            <a:xfrm>
              <a:off x="3573" y="2210"/>
              <a:ext cx="81" cy="188"/>
            </a:xfrm>
            <a:custGeom>
              <a:avLst/>
              <a:gdLst>
                <a:gd name="T0" fmla="*/ 29 w 29"/>
                <a:gd name="T1" fmla="*/ 0 h 41"/>
                <a:gd name="T2" fmla="*/ 12 w 29"/>
                <a:gd name="T3" fmla="*/ 18 h 41"/>
                <a:gd name="T4" fmla="*/ 0 w 29"/>
                <a:gd name="T5" fmla="*/ 41 h 41"/>
                <a:gd name="T6" fmla="*/ 0 w 29"/>
                <a:gd name="T7" fmla="*/ 41 h 41"/>
                <a:gd name="T8" fmla="*/ 12 w 29"/>
                <a:gd name="T9" fmla="*/ 18 h 41"/>
                <a:gd name="T10" fmla="*/ 29 w 29"/>
                <a:gd name="T11" fmla="*/ 0 h 41"/>
                <a:gd name="T12" fmla="*/ 29 w 29"/>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29" y="0"/>
                  </a:moveTo>
                  <a:lnTo>
                    <a:pt x="12" y="18"/>
                  </a:lnTo>
                  <a:lnTo>
                    <a:pt x="0" y="41"/>
                  </a:lnTo>
                  <a:lnTo>
                    <a:pt x="0" y="41"/>
                  </a:lnTo>
                  <a:lnTo>
                    <a:pt x="12" y="18"/>
                  </a:lnTo>
                  <a:lnTo>
                    <a:pt x="29" y="0"/>
                  </a:lnTo>
                  <a:lnTo>
                    <a:pt x="29"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0" name="Freeform 18">
              <a:extLst>
                <a:ext uri="{FF2B5EF4-FFF2-40B4-BE49-F238E27FC236}">
                  <a16:creationId xmlns:a16="http://schemas.microsoft.com/office/drawing/2014/main" id="{68C0AE7F-F229-4B7C-96ED-F341C9C58B71}"/>
                </a:ext>
              </a:extLst>
            </p:cNvPr>
            <p:cNvSpPr>
              <a:spLocks noEditPoints="1"/>
            </p:cNvSpPr>
            <p:nvPr/>
          </p:nvSpPr>
          <p:spPr bwMode="auto">
            <a:xfrm>
              <a:off x="3556" y="2398"/>
              <a:ext cx="17" cy="357"/>
            </a:xfrm>
            <a:custGeom>
              <a:avLst/>
              <a:gdLst>
                <a:gd name="T0" fmla="*/ 6 w 6"/>
                <a:gd name="T1" fmla="*/ 0 h 78"/>
                <a:gd name="T2" fmla="*/ 0 w 6"/>
                <a:gd name="T3" fmla="*/ 42 h 78"/>
                <a:gd name="T4" fmla="*/ 0 w 6"/>
                <a:gd name="T5" fmla="*/ 78 h 78"/>
                <a:gd name="T6" fmla="*/ 0 w 6"/>
                <a:gd name="T7" fmla="*/ 78 h 78"/>
                <a:gd name="T8" fmla="*/ 0 w 6"/>
                <a:gd name="T9" fmla="*/ 42 h 78"/>
                <a:gd name="T10" fmla="*/ 6 w 6"/>
                <a:gd name="T11" fmla="*/ 0 h 78"/>
                <a:gd name="T12" fmla="*/ 6 w 6"/>
                <a:gd name="T13" fmla="*/ 0 h 78"/>
                <a:gd name="T14" fmla="*/ 6 w 6"/>
                <a:gd name="T15" fmla="*/ 0 h 78"/>
                <a:gd name="T16" fmla="*/ 6 w 6"/>
                <a:gd name="T17" fmla="*/ 0 h 78"/>
                <a:gd name="T18" fmla="*/ 6 w 6"/>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8">
                  <a:moveTo>
                    <a:pt x="6" y="0"/>
                  </a:moveTo>
                  <a:lnTo>
                    <a:pt x="0" y="42"/>
                  </a:lnTo>
                  <a:lnTo>
                    <a:pt x="0" y="78"/>
                  </a:lnTo>
                  <a:lnTo>
                    <a:pt x="0" y="78"/>
                  </a:lnTo>
                  <a:lnTo>
                    <a:pt x="0" y="42"/>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1" name="Freeform 19">
              <a:extLst>
                <a:ext uri="{FF2B5EF4-FFF2-40B4-BE49-F238E27FC236}">
                  <a16:creationId xmlns:a16="http://schemas.microsoft.com/office/drawing/2014/main" id="{D624D54B-85D4-4713-AD8C-5F08B48D9F76}"/>
                </a:ext>
              </a:extLst>
            </p:cNvPr>
            <p:cNvSpPr>
              <a:spLocks noEditPoints="1"/>
            </p:cNvSpPr>
            <p:nvPr/>
          </p:nvSpPr>
          <p:spPr bwMode="auto">
            <a:xfrm>
              <a:off x="3556" y="2755"/>
              <a:ext cx="164" cy="192"/>
            </a:xfrm>
            <a:custGeom>
              <a:avLst/>
              <a:gdLst>
                <a:gd name="T0" fmla="*/ 0 w 59"/>
                <a:gd name="T1" fmla="*/ 0 h 42"/>
                <a:gd name="T2" fmla="*/ 12 w 59"/>
                <a:gd name="T3" fmla="*/ 24 h 42"/>
                <a:gd name="T4" fmla="*/ 30 w 59"/>
                <a:gd name="T5" fmla="*/ 42 h 42"/>
                <a:gd name="T6" fmla="*/ 47 w 59"/>
                <a:gd name="T7" fmla="*/ 42 h 42"/>
                <a:gd name="T8" fmla="*/ 59 w 59"/>
                <a:gd name="T9" fmla="*/ 18 h 42"/>
                <a:gd name="T10" fmla="*/ 59 w 59"/>
                <a:gd name="T11" fmla="*/ 18 h 42"/>
                <a:gd name="T12" fmla="*/ 47 w 59"/>
                <a:gd name="T13" fmla="*/ 42 h 42"/>
                <a:gd name="T14" fmla="*/ 30 w 59"/>
                <a:gd name="T15" fmla="*/ 42 h 42"/>
                <a:gd name="T16" fmla="*/ 12 w 59"/>
                <a:gd name="T17" fmla="*/ 24 h 42"/>
                <a:gd name="T18" fmla="*/ 0 w 59"/>
                <a:gd name="T19" fmla="*/ 0 h 42"/>
                <a:gd name="T20" fmla="*/ 0 w 59"/>
                <a:gd name="T21" fmla="*/ 0 h 42"/>
                <a:gd name="T22" fmla="*/ 0 w 59"/>
                <a:gd name="T23" fmla="*/ 0 h 42"/>
                <a:gd name="T24" fmla="*/ 0 w 59"/>
                <a:gd name="T25" fmla="*/ 0 h 42"/>
                <a:gd name="T26" fmla="*/ 0 w 59"/>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2">
                  <a:moveTo>
                    <a:pt x="0" y="0"/>
                  </a:moveTo>
                  <a:lnTo>
                    <a:pt x="12" y="24"/>
                  </a:lnTo>
                  <a:lnTo>
                    <a:pt x="30" y="42"/>
                  </a:lnTo>
                  <a:lnTo>
                    <a:pt x="47" y="42"/>
                  </a:lnTo>
                  <a:lnTo>
                    <a:pt x="59" y="18"/>
                  </a:lnTo>
                  <a:lnTo>
                    <a:pt x="59" y="18"/>
                  </a:lnTo>
                  <a:lnTo>
                    <a:pt x="47" y="42"/>
                  </a:lnTo>
                  <a:lnTo>
                    <a:pt x="30" y="42"/>
                  </a:lnTo>
                  <a:lnTo>
                    <a:pt x="12" y="24"/>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2" name="Freeform 20">
              <a:extLst>
                <a:ext uri="{FF2B5EF4-FFF2-40B4-BE49-F238E27FC236}">
                  <a16:creationId xmlns:a16="http://schemas.microsoft.com/office/drawing/2014/main" id="{D817EDB4-C8A4-467D-9126-2DD2DBBE7913}"/>
                </a:ext>
              </a:extLst>
            </p:cNvPr>
            <p:cNvSpPr>
              <a:spLocks noEditPoints="1"/>
            </p:cNvSpPr>
            <p:nvPr/>
          </p:nvSpPr>
          <p:spPr bwMode="auto">
            <a:xfrm>
              <a:off x="3704" y="2347"/>
              <a:ext cx="33" cy="490"/>
            </a:xfrm>
            <a:custGeom>
              <a:avLst/>
              <a:gdLst>
                <a:gd name="T0" fmla="*/ 6 w 12"/>
                <a:gd name="T1" fmla="*/ 107 h 107"/>
                <a:gd name="T2" fmla="*/ 12 w 12"/>
                <a:gd name="T3" fmla="*/ 53 h 107"/>
                <a:gd name="T4" fmla="*/ 12 w 12"/>
                <a:gd name="T5" fmla="*/ 23 h 107"/>
                <a:gd name="T6" fmla="*/ 0 w 12"/>
                <a:gd name="T7" fmla="*/ 0 h 107"/>
                <a:gd name="T8" fmla="*/ 0 w 12"/>
                <a:gd name="T9" fmla="*/ 0 h 107"/>
                <a:gd name="T10" fmla="*/ 12 w 12"/>
                <a:gd name="T11" fmla="*/ 23 h 107"/>
                <a:gd name="T12" fmla="*/ 12 w 12"/>
                <a:gd name="T13" fmla="*/ 53 h 107"/>
                <a:gd name="T14" fmla="*/ 6 w 12"/>
                <a:gd name="T15" fmla="*/ 107 h 107"/>
                <a:gd name="T16" fmla="*/ 6 w 12"/>
                <a:gd name="T17" fmla="*/ 107 h 107"/>
                <a:gd name="T18" fmla="*/ 6 w 12"/>
                <a:gd name="T19" fmla="*/ 107 h 107"/>
                <a:gd name="T20" fmla="*/ 6 w 12"/>
                <a:gd name="T21" fmla="*/ 107 h 107"/>
                <a:gd name="T22" fmla="*/ 6 w 1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7">
                  <a:moveTo>
                    <a:pt x="6" y="107"/>
                  </a:moveTo>
                  <a:lnTo>
                    <a:pt x="12" y="53"/>
                  </a:lnTo>
                  <a:lnTo>
                    <a:pt x="12" y="23"/>
                  </a:lnTo>
                  <a:lnTo>
                    <a:pt x="0" y="0"/>
                  </a:lnTo>
                  <a:lnTo>
                    <a:pt x="0" y="0"/>
                  </a:lnTo>
                  <a:lnTo>
                    <a:pt x="12" y="23"/>
                  </a:lnTo>
                  <a:lnTo>
                    <a:pt x="12" y="53"/>
                  </a:lnTo>
                  <a:lnTo>
                    <a:pt x="6" y="107"/>
                  </a:lnTo>
                  <a:lnTo>
                    <a:pt x="6" y="107"/>
                  </a:lnTo>
                  <a:close/>
                  <a:moveTo>
                    <a:pt x="6" y="107"/>
                  </a:moveTo>
                  <a:lnTo>
                    <a:pt x="6" y="107"/>
                  </a:lnTo>
                  <a:lnTo>
                    <a:pt x="6" y="107"/>
                  </a:lnTo>
                  <a:close/>
                </a:path>
              </a:pathLst>
            </a:custGeom>
            <a:solidFill>
              <a:srgbClr val="000000"/>
            </a:solidFill>
            <a:ln w="6350" cmpd="sng">
              <a:solidFill>
                <a:srgbClr val="FFFF00"/>
              </a:solidFill>
              <a:round/>
              <a:headEnd/>
              <a:tailEnd/>
            </a:ln>
          </p:spPr>
          <p:txBody>
            <a:bodyPr/>
            <a:lstStyle/>
            <a:p>
              <a:endParaRPr lang="zh-CN" altLang="en-US"/>
            </a:p>
          </p:txBody>
        </p:sp>
        <p:sp>
          <p:nvSpPr>
            <p:cNvPr id="146453" name="Freeform 21">
              <a:extLst>
                <a:ext uri="{FF2B5EF4-FFF2-40B4-BE49-F238E27FC236}">
                  <a16:creationId xmlns:a16="http://schemas.microsoft.com/office/drawing/2014/main" id="{44BCC9AC-BFAC-4985-B1D5-678870DCA19C}"/>
                </a:ext>
              </a:extLst>
            </p:cNvPr>
            <p:cNvSpPr>
              <a:spLocks noEditPoints="1"/>
            </p:cNvSpPr>
            <p:nvPr/>
          </p:nvSpPr>
          <p:spPr bwMode="auto">
            <a:xfrm>
              <a:off x="3357" y="2045"/>
              <a:ext cx="347" cy="302"/>
            </a:xfrm>
            <a:custGeom>
              <a:avLst/>
              <a:gdLst>
                <a:gd name="T0" fmla="*/ 125 w 125"/>
                <a:gd name="T1" fmla="*/ 66 h 66"/>
                <a:gd name="T2" fmla="*/ 102 w 125"/>
                <a:gd name="T3" fmla="*/ 24 h 66"/>
                <a:gd name="T4" fmla="*/ 66 w 125"/>
                <a:gd name="T5" fmla="*/ 0 h 66"/>
                <a:gd name="T6" fmla="*/ 54 w 125"/>
                <a:gd name="T7" fmla="*/ 0 h 66"/>
                <a:gd name="T8" fmla="*/ 36 w 125"/>
                <a:gd name="T9" fmla="*/ 0 h 66"/>
                <a:gd name="T10" fmla="*/ 18 w 125"/>
                <a:gd name="T11" fmla="*/ 12 h 66"/>
                <a:gd name="T12" fmla="*/ 6 w 125"/>
                <a:gd name="T13" fmla="*/ 24 h 66"/>
                <a:gd name="T14" fmla="*/ 0 w 125"/>
                <a:gd name="T15" fmla="*/ 24 h 66"/>
                <a:gd name="T16" fmla="*/ 18 w 125"/>
                <a:gd name="T17" fmla="*/ 12 h 66"/>
                <a:gd name="T18" fmla="*/ 36 w 125"/>
                <a:gd name="T19" fmla="*/ 0 h 66"/>
                <a:gd name="T20" fmla="*/ 48 w 125"/>
                <a:gd name="T21" fmla="*/ 0 h 66"/>
                <a:gd name="T22" fmla="*/ 66 w 125"/>
                <a:gd name="T23" fmla="*/ 0 h 66"/>
                <a:gd name="T24" fmla="*/ 102 w 125"/>
                <a:gd name="T25" fmla="*/ 24 h 66"/>
                <a:gd name="T26" fmla="*/ 125 w 125"/>
                <a:gd name="T27" fmla="*/ 66 h 66"/>
                <a:gd name="T28" fmla="*/ 125 w 125"/>
                <a:gd name="T29" fmla="*/ 66 h 66"/>
                <a:gd name="T30" fmla="*/ 125 w 125"/>
                <a:gd name="T31" fmla="*/ 66 h 66"/>
                <a:gd name="T32" fmla="*/ 125 w 125"/>
                <a:gd name="T33" fmla="*/ 66 h 66"/>
                <a:gd name="T34" fmla="*/ 125 w 125"/>
                <a:gd name="T3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 h="66">
                  <a:moveTo>
                    <a:pt x="125" y="66"/>
                  </a:moveTo>
                  <a:lnTo>
                    <a:pt x="102" y="24"/>
                  </a:lnTo>
                  <a:lnTo>
                    <a:pt x="66" y="0"/>
                  </a:lnTo>
                  <a:lnTo>
                    <a:pt x="54" y="0"/>
                  </a:lnTo>
                  <a:lnTo>
                    <a:pt x="36" y="0"/>
                  </a:lnTo>
                  <a:lnTo>
                    <a:pt x="18" y="12"/>
                  </a:lnTo>
                  <a:lnTo>
                    <a:pt x="6" y="24"/>
                  </a:lnTo>
                  <a:lnTo>
                    <a:pt x="0" y="24"/>
                  </a:lnTo>
                  <a:lnTo>
                    <a:pt x="18" y="12"/>
                  </a:lnTo>
                  <a:lnTo>
                    <a:pt x="36" y="0"/>
                  </a:lnTo>
                  <a:lnTo>
                    <a:pt x="48" y="0"/>
                  </a:lnTo>
                  <a:lnTo>
                    <a:pt x="66" y="0"/>
                  </a:lnTo>
                  <a:lnTo>
                    <a:pt x="102" y="24"/>
                  </a:lnTo>
                  <a:lnTo>
                    <a:pt x="125" y="66"/>
                  </a:lnTo>
                  <a:lnTo>
                    <a:pt x="125" y="66"/>
                  </a:lnTo>
                  <a:close/>
                  <a:moveTo>
                    <a:pt x="125" y="66"/>
                  </a:moveTo>
                  <a:lnTo>
                    <a:pt x="125" y="66"/>
                  </a:lnTo>
                  <a:lnTo>
                    <a:pt x="125" y="66"/>
                  </a:lnTo>
                  <a:close/>
                </a:path>
              </a:pathLst>
            </a:custGeom>
            <a:solidFill>
              <a:srgbClr val="000000"/>
            </a:solidFill>
            <a:ln w="6350" cmpd="sng">
              <a:solidFill>
                <a:srgbClr val="FFFF00"/>
              </a:solidFill>
              <a:round/>
              <a:headEnd/>
              <a:tailEnd/>
            </a:ln>
          </p:spPr>
          <p:txBody>
            <a:bodyPr/>
            <a:lstStyle/>
            <a:p>
              <a:endParaRPr lang="zh-CN" altLang="en-US"/>
            </a:p>
          </p:txBody>
        </p:sp>
        <p:sp>
          <p:nvSpPr>
            <p:cNvPr id="146454" name="Freeform 22">
              <a:extLst>
                <a:ext uri="{FF2B5EF4-FFF2-40B4-BE49-F238E27FC236}">
                  <a16:creationId xmlns:a16="http://schemas.microsoft.com/office/drawing/2014/main" id="{9E027152-E8B2-4E0B-99B7-0C86A788E3EA}"/>
                </a:ext>
              </a:extLst>
            </p:cNvPr>
            <p:cNvSpPr>
              <a:spLocks/>
            </p:cNvSpPr>
            <p:nvPr/>
          </p:nvSpPr>
          <p:spPr bwMode="auto">
            <a:xfrm>
              <a:off x="3290" y="2155"/>
              <a:ext cx="83" cy="220"/>
            </a:xfrm>
            <a:custGeom>
              <a:avLst/>
              <a:gdLst>
                <a:gd name="T0" fmla="*/ 24 w 30"/>
                <a:gd name="T1" fmla="*/ 0 h 48"/>
                <a:gd name="T2" fmla="*/ 12 w 30"/>
                <a:gd name="T3" fmla="*/ 24 h 48"/>
                <a:gd name="T4" fmla="*/ 0 w 30"/>
                <a:gd name="T5" fmla="*/ 48 h 48"/>
                <a:gd name="T6" fmla="*/ 0 w 30"/>
                <a:gd name="T7" fmla="*/ 48 h 48"/>
                <a:gd name="T8" fmla="*/ 12 w 30"/>
                <a:gd name="T9" fmla="*/ 24 h 48"/>
                <a:gd name="T10" fmla="*/ 30 w 30"/>
                <a:gd name="T11" fmla="*/ 0 h 48"/>
                <a:gd name="T12" fmla="*/ 24 w 3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0" h="48">
                  <a:moveTo>
                    <a:pt x="24" y="0"/>
                  </a:moveTo>
                  <a:lnTo>
                    <a:pt x="12" y="24"/>
                  </a:lnTo>
                  <a:lnTo>
                    <a:pt x="0" y="48"/>
                  </a:lnTo>
                  <a:lnTo>
                    <a:pt x="0" y="48"/>
                  </a:lnTo>
                  <a:lnTo>
                    <a:pt x="12" y="24"/>
                  </a:lnTo>
                  <a:lnTo>
                    <a:pt x="30"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5" name="Freeform 23">
              <a:extLst>
                <a:ext uri="{FF2B5EF4-FFF2-40B4-BE49-F238E27FC236}">
                  <a16:creationId xmlns:a16="http://schemas.microsoft.com/office/drawing/2014/main" id="{D0CAEF5F-46B9-4A6E-ACE2-40052650B7B7}"/>
                </a:ext>
              </a:extLst>
            </p:cNvPr>
            <p:cNvSpPr>
              <a:spLocks noEditPoints="1"/>
            </p:cNvSpPr>
            <p:nvPr/>
          </p:nvSpPr>
          <p:spPr bwMode="auto">
            <a:xfrm>
              <a:off x="3273" y="2375"/>
              <a:ext cx="17" cy="407"/>
            </a:xfrm>
            <a:custGeom>
              <a:avLst/>
              <a:gdLst>
                <a:gd name="T0" fmla="*/ 6 w 6"/>
                <a:gd name="T1" fmla="*/ 0 h 89"/>
                <a:gd name="T2" fmla="*/ 0 w 6"/>
                <a:gd name="T3" fmla="*/ 47 h 89"/>
                <a:gd name="T4" fmla="*/ 0 w 6"/>
                <a:gd name="T5" fmla="*/ 89 h 89"/>
                <a:gd name="T6" fmla="*/ 0 w 6"/>
                <a:gd name="T7" fmla="*/ 89 h 89"/>
                <a:gd name="T8" fmla="*/ 0 w 6"/>
                <a:gd name="T9" fmla="*/ 47 h 89"/>
                <a:gd name="T10" fmla="*/ 6 w 6"/>
                <a:gd name="T11" fmla="*/ 0 h 89"/>
                <a:gd name="T12" fmla="*/ 6 w 6"/>
                <a:gd name="T13" fmla="*/ 0 h 89"/>
                <a:gd name="T14" fmla="*/ 6 w 6"/>
                <a:gd name="T15" fmla="*/ 0 h 89"/>
                <a:gd name="T16" fmla="*/ 6 w 6"/>
                <a:gd name="T17" fmla="*/ 0 h 89"/>
                <a:gd name="T18" fmla="*/ 6 w 6"/>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9">
                  <a:moveTo>
                    <a:pt x="6" y="0"/>
                  </a:moveTo>
                  <a:lnTo>
                    <a:pt x="0" y="47"/>
                  </a:lnTo>
                  <a:lnTo>
                    <a:pt x="0" y="89"/>
                  </a:lnTo>
                  <a:lnTo>
                    <a:pt x="0" y="89"/>
                  </a:lnTo>
                  <a:lnTo>
                    <a:pt x="0" y="47"/>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6" name="Freeform 24">
              <a:extLst>
                <a:ext uri="{FF2B5EF4-FFF2-40B4-BE49-F238E27FC236}">
                  <a16:creationId xmlns:a16="http://schemas.microsoft.com/office/drawing/2014/main" id="{5975361E-18DA-4882-9D69-6153084EC9EA}"/>
                </a:ext>
              </a:extLst>
            </p:cNvPr>
            <p:cNvSpPr>
              <a:spLocks noEditPoints="1"/>
            </p:cNvSpPr>
            <p:nvPr/>
          </p:nvSpPr>
          <p:spPr bwMode="auto">
            <a:xfrm>
              <a:off x="3273" y="2782"/>
              <a:ext cx="167" cy="220"/>
            </a:xfrm>
            <a:custGeom>
              <a:avLst/>
              <a:gdLst>
                <a:gd name="T0" fmla="*/ 0 w 60"/>
                <a:gd name="T1" fmla="*/ 0 h 48"/>
                <a:gd name="T2" fmla="*/ 12 w 60"/>
                <a:gd name="T3" fmla="*/ 36 h 48"/>
                <a:gd name="T4" fmla="*/ 24 w 60"/>
                <a:gd name="T5" fmla="*/ 48 h 48"/>
                <a:gd name="T6" fmla="*/ 42 w 60"/>
                <a:gd name="T7" fmla="*/ 48 h 48"/>
                <a:gd name="T8" fmla="*/ 54 w 60"/>
                <a:gd name="T9" fmla="*/ 36 h 48"/>
                <a:gd name="T10" fmla="*/ 60 w 60"/>
                <a:gd name="T11" fmla="*/ 18 h 48"/>
                <a:gd name="T12" fmla="*/ 60 w 60"/>
                <a:gd name="T13" fmla="*/ 18 h 48"/>
                <a:gd name="T14" fmla="*/ 54 w 60"/>
                <a:gd name="T15" fmla="*/ 36 h 48"/>
                <a:gd name="T16" fmla="*/ 42 w 60"/>
                <a:gd name="T17" fmla="*/ 48 h 48"/>
                <a:gd name="T18" fmla="*/ 24 w 60"/>
                <a:gd name="T19" fmla="*/ 48 h 48"/>
                <a:gd name="T20" fmla="*/ 12 w 60"/>
                <a:gd name="T21" fmla="*/ 36 h 48"/>
                <a:gd name="T22" fmla="*/ 0 w 60"/>
                <a:gd name="T23" fmla="*/ 0 h 48"/>
                <a:gd name="T24" fmla="*/ 0 w 60"/>
                <a:gd name="T25" fmla="*/ 0 h 48"/>
                <a:gd name="T26" fmla="*/ 0 w 60"/>
                <a:gd name="T27" fmla="*/ 0 h 48"/>
                <a:gd name="T28" fmla="*/ 0 w 60"/>
                <a:gd name="T29" fmla="*/ 0 h 48"/>
                <a:gd name="T30" fmla="*/ 0 w 60"/>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48">
                  <a:moveTo>
                    <a:pt x="0" y="0"/>
                  </a:moveTo>
                  <a:lnTo>
                    <a:pt x="12" y="36"/>
                  </a:lnTo>
                  <a:lnTo>
                    <a:pt x="24" y="48"/>
                  </a:lnTo>
                  <a:lnTo>
                    <a:pt x="42" y="48"/>
                  </a:lnTo>
                  <a:lnTo>
                    <a:pt x="54" y="36"/>
                  </a:lnTo>
                  <a:lnTo>
                    <a:pt x="60" y="18"/>
                  </a:lnTo>
                  <a:lnTo>
                    <a:pt x="60" y="18"/>
                  </a:lnTo>
                  <a:lnTo>
                    <a:pt x="54" y="36"/>
                  </a:lnTo>
                  <a:lnTo>
                    <a:pt x="42" y="48"/>
                  </a:lnTo>
                  <a:lnTo>
                    <a:pt x="24" y="48"/>
                  </a:lnTo>
                  <a:lnTo>
                    <a:pt x="12" y="36"/>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57" name="Freeform 25">
              <a:extLst>
                <a:ext uri="{FF2B5EF4-FFF2-40B4-BE49-F238E27FC236}">
                  <a16:creationId xmlns:a16="http://schemas.microsoft.com/office/drawing/2014/main" id="{080FC602-B073-4059-8670-F3E4A28BE5F2}"/>
                </a:ext>
              </a:extLst>
            </p:cNvPr>
            <p:cNvSpPr>
              <a:spLocks noEditPoints="1"/>
            </p:cNvSpPr>
            <p:nvPr/>
          </p:nvSpPr>
          <p:spPr bwMode="auto">
            <a:xfrm>
              <a:off x="3423" y="2320"/>
              <a:ext cx="34" cy="545"/>
            </a:xfrm>
            <a:custGeom>
              <a:avLst/>
              <a:gdLst>
                <a:gd name="T0" fmla="*/ 6 w 12"/>
                <a:gd name="T1" fmla="*/ 119 h 119"/>
                <a:gd name="T2" fmla="*/ 12 w 12"/>
                <a:gd name="T3" fmla="*/ 89 h 119"/>
                <a:gd name="T4" fmla="*/ 12 w 12"/>
                <a:gd name="T5" fmla="*/ 59 h 119"/>
                <a:gd name="T6" fmla="*/ 0 w 12"/>
                <a:gd name="T7" fmla="*/ 0 h 119"/>
                <a:gd name="T8" fmla="*/ 0 w 12"/>
                <a:gd name="T9" fmla="*/ 0 h 119"/>
                <a:gd name="T10" fmla="*/ 12 w 12"/>
                <a:gd name="T11" fmla="*/ 59 h 119"/>
                <a:gd name="T12" fmla="*/ 12 w 12"/>
                <a:gd name="T13" fmla="*/ 89 h 119"/>
                <a:gd name="T14" fmla="*/ 6 w 12"/>
                <a:gd name="T15" fmla="*/ 119 h 119"/>
                <a:gd name="T16" fmla="*/ 6 w 12"/>
                <a:gd name="T17" fmla="*/ 119 h 119"/>
                <a:gd name="T18" fmla="*/ 6 w 12"/>
                <a:gd name="T19" fmla="*/ 119 h 119"/>
                <a:gd name="T20" fmla="*/ 6 w 12"/>
                <a:gd name="T21" fmla="*/ 119 h 119"/>
                <a:gd name="T22" fmla="*/ 6 w 12"/>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9">
                  <a:moveTo>
                    <a:pt x="6" y="119"/>
                  </a:moveTo>
                  <a:lnTo>
                    <a:pt x="12" y="89"/>
                  </a:lnTo>
                  <a:lnTo>
                    <a:pt x="12" y="59"/>
                  </a:lnTo>
                  <a:lnTo>
                    <a:pt x="0" y="0"/>
                  </a:lnTo>
                  <a:lnTo>
                    <a:pt x="0" y="0"/>
                  </a:lnTo>
                  <a:lnTo>
                    <a:pt x="12" y="59"/>
                  </a:lnTo>
                  <a:lnTo>
                    <a:pt x="12" y="89"/>
                  </a:lnTo>
                  <a:lnTo>
                    <a:pt x="6" y="119"/>
                  </a:lnTo>
                  <a:lnTo>
                    <a:pt x="6" y="119"/>
                  </a:lnTo>
                  <a:close/>
                  <a:moveTo>
                    <a:pt x="6" y="119"/>
                  </a:moveTo>
                  <a:lnTo>
                    <a:pt x="6" y="119"/>
                  </a:lnTo>
                  <a:lnTo>
                    <a:pt x="6" y="119"/>
                  </a:lnTo>
                  <a:close/>
                </a:path>
              </a:pathLst>
            </a:custGeom>
            <a:solidFill>
              <a:srgbClr val="000000"/>
            </a:solidFill>
            <a:ln w="6350" cmpd="sng">
              <a:solidFill>
                <a:srgbClr val="FFFF00"/>
              </a:solidFill>
              <a:round/>
              <a:headEnd/>
              <a:tailEnd/>
            </a:ln>
          </p:spPr>
          <p:txBody>
            <a:bodyPr/>
            <a:lstStyle/>
            <a:p>
              <a:endParaRPr lang="zh-CN" altLang="en-US"/>
            </a:p>
          </p:txBody>
        </p:sp>
        <p:sp>
          <p:nvSpPr>
            <p:cNvPr id="146458" name="Freeform 26">
              <a:extLst>
                <a:ext uri="{FF2B5EF4-FFF2-40B4-BE49-F238E27FC236}">
                  <a16:creationId xmlns:a16="http://schemas.microsoft.com/office/drawing/2014/main" id="{9A831067-7C29-43A1-962B-C38F034C7C34}"/>
                </a:ext>
              </a:extLst>
            </p:cNvPr>
            <p:cNvSpPr>
              <a:spLocks noEditPoints="1"/>
            </p:cNvSpPr>
            <p:nvPr/>
          </p:nvSpPr>
          <p:spPr bwMode="auto">
            <a:xfrm>
              <a:off x="3073" y="1963"/>
              <a:ext cx="350" cy="357"/>
            </a:xfrm>
            <a:custGeom>
              <a:avLst/>
              <a:gdLst>
                <a:gd name="T0" fmla="*/ 126 w 126"/>
                <a:gd name="T1" fmla="*/ 78 h 78"/>
                <a:gd name="T2" fmla="*/ 108 w 126"/>
                <a:gd name="T3" fmla="*/ 42 h 78"/>
                <a:gd name="T4" fmla="*/ 96 w 126"/>
                <a:gd name="T5" fmla="*/ 18 h 78"/>
                <a:gd name="T6" fmla="*/ 78 w 126"/>
                <a:gd name="T7" fmla="*/ 6 h 78"/>
                <a:gd name="T8" fmla="*/ 60 w 126"/>
                <a:gd name="T9" fmla="*/ 0 h 78"/>
                <a:gd name="T10" fmla="*/ 42 w 126"/>
                <a:gd name="T11" fmla="*/ 0 h 78"/>
                <a:gd name="T12" fmla="*/ 24 w 126"/>
                <a:gd name="T13" fmla="*/ 6 h 78"/>
                <a:gd name="T14" fmla="*/ 0 w 126"/>
                <a:gd name="T15" fmla="*/ 24 h 78"/>
                <a:gd name="T16" fmla="*/ 0 w 126"/>
                <a:gd name="T17" fmla="*/ 24 h 78"/>
                <a:gd name="T18" fmla="*/ 24 w 126"/>
                <a:gd name="T19" fmla="*/ 6 h 78"/>
                <a:gd name="T20" fmla="*/ 42 w 126"/>
                <a:gd name="T21" fmla="*/ 0 h 78"/>
                <a:gd name="T22" fmla="*/ 60 w 126"/>
                <a:gd name="T23" fmla="*/ 0 h 78"/>
                <a:gd name="T24" fmla="*/ 78 w 126"/>
                <a:gd name="T25" fmla="*/ 6 h 78"/>
                <a:gd name="T26" fmla="*/ 96 w 126"/>
                <a:gd name="T27" fmla="*/ 18 h 78"/>
                <a:gd name="T28" fmla="*/ 108 w 126"/>
                <a:gd name="T29" fmla="*/ 42 h 78"/>
                <a:gd name="T30" fmla="*/ 126 w 126"/>
                <a:gd name="T31" fmla="*/ 78 h 78"/>
                <a:gd name="T32" fmla="*/ 126 w 126"/>
                <a:gd name="T33" fmla="*/ 78 h 78"/>
                <a:gd name="T34" fmla="*/ 126 w 126"/>
                <a:gd name="T35" fmla="*/ 78 h 78"/>
                <a:gd name="T36" fmla="*/ 126 w 126"/>
                <a:gd name="T37" fmla="*/ 78 h 78"/>
                <a:gd name="T38" fmla="*/ 126 w 126"/>
                <a:gd name="T3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78">
                  <a:moveTo>
                    <a:pt x="126" y="78"/>
                  </a:moveTo>
                  <a:lnTo>
                    <a:pt x="108" y="42"/>
                  </a:lnTo>
                  <a:lnTo>
                    <a:pt x="96" y="18"/>
                  </a:lnTo>
                  <a:lnTo>
                    <a:pt x="78" y="6"/>
                  </a:lnTo>
                  <a:lnTo>
                    <a:pt x="60" y="0"/>
                  </a:lnTo>
                  <a:lnTo>
                    <a:pt x="42" y="0"/>
                  </a:lnTo>
                  <a:lnTo>
                    <a:pt x="24" y="6"/>
                  </a:lnTo>
                  <a:lnTo>
                    <a:pt x="0" y="24"/>
                  </a:lnTo>
                  <a:lnTo>
                    <a:pt x="0" y="24"/>
                  </a:lnTo>
                  <a:lnTo>
                    <a:pt x="24" y="6"/>
                  </a:lnTo>
                  <a:lnTo>
                    <a:pt x="42" y="0"/>
                  </a:lnTo>
                  <a:lnTo>
                    <a:pt x="60" y="0"/>
                  </a:lnTo>
                  <a:lnTo>
                    <a:pt x="78" y="6"/>
                  </a:lnTo>
                  <a:lnTo>
                    <a:pt x="96" y="18"/>
                  </a:lnTo>
                  <a:lnTo>
                    <a:pt x="108" y="42"/>
                  </a:lnTo>
                  <a:lnTo>
                    <a:pt x="126" y="78"/>
                  </a:lnTo>
                  <a:lnTo>
                    <a:pt x="126" y="78"/>
                  </a:lnTo>
                  <a:close/>
                  <a:moveTo>
                    <a:pt x="126" y="78"/>
                  </a:moveTo>
                  <a:lnTo>
                    <a:pt x="126" y="78"/>
                  </a:lnTo>
                  <a:lnTo>
                    <a:pt x="126" y="78"/>
                  </a:lnTo>
                  <a:close/>
                </a:path>
              </a:pathLst>
            </a:custGeom>
            <a:solidFill>
              <a:srgbClr val="000000"/>
            </a:solidFill>
            <a:ln w="6350" cmpd="sng">
              <a:solidFill>
                <a:srgbClr val="FFFF00"/>
              </a:solidFill>
              <a:round/>
              <a:headEnd/>
              <a:tailEnd/>
            </a:ln>
          </p:spPr>
          <p:txBody>
            <a:bodyPr/>
            <a:lstStyle/>
            <a:p>
              <a:endParaRPr lang="zh-CN" altLang="en-US"/>
            </a:p>
          </p:txBody>
        </p:sp>
        <p:sp>
          <p:nvSpPr>
            <p:cNvPr id="146459" name="Freeform 27">
              <a:extLst>
                <a:ext uri="{FF2B5EF4-FFF2-40B4-BE49-F238E27FC236}">
                  <a16:creationId xmlns:a16="http://schemas.microsoft.com/office/drawing/2014/main" id="{6B7C0550-966A-47E4-962A-0A6D2C2D7ACF}"/>
                </a:ext>
              </a:extLst>
            </p:cNvPr>
            <p:cNvSpPr>
              <a:spLocks/>
            </p:cNvSpPr>
            <p:nvPr/>
          </p:nvSpPr>
          <p:spPr bwMode="auto">
            <a:xfrm>
              <a:off x="3007" y="2072"/>
              <a:ext cx="66" cy="275"/>
            </a:xfrm>
            <a:custGeom>
              <a:avLst/>
              <a:gdLst>
                <a:gd name="T0" fmla="*/ 24 w 24"/>
                <a:gd name="T1" fmla="*/ 0 h 60"/>
                <a:gd name="T2" fmla="*/ 12 w 24"/>
                <a:gd name="T3" fmla="*/ 18 h 60"/>
                <a:gd name="T4" fmla="*/ 6 w 24"/>
                <a:gd name="T5" fmla="*/ 30 h 60"/>
                <a:gd name="T6" fmla="*/ 6 w 24"/>
                <a:gd name="T7" fmla="*/ 42 h 60"/>
                <a:gd name="T8" fmla="*/ 0 w 24"/>
                <a:gd name="T9" fmla="*/ 60 h 60"/>
                <a:gd name="T10" fmla="*/ 0 w 24"/>
                <a:gd name="T11" fmla="*/ 60 h 60"/>
                <a:gd name="T12" fmla="*/ 6 w 24"/>
                <a:gd name="T13" fmla="*/ 42 h 60"/>
                <a:gd name="T14" fmla="*/ 6 w 24"/>
                <a:gd name="T15" fmla="*/ 30 h 60"/>
                <a:gd name="T16" fmla="*/ 12 w 24"/>
                <a:gd name="T17" fmla="*/ 18 h 60"/>
                <a:gd name="T18" fmla="*/ 24 w 24"/>
                <a:gd name="T19" fmla="*/ 0 h 60"/>
                <a:gd name="T20" fmla="*/ 24 w 24"/>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0">
                  <a:moveTo>
                    <a:pt x="24" y="0"/>
                  </a:moveTo>
                  <a:lnTo>
                    <a:pt x="12" y="18"/>
                  </a:lnTo>
                  <a:lnTo>
                    <a:pt x="6" y="30"/>
                  </a:lnTo>
                  <a:lnTo>
                    <a:pt x="6" y="42"/>
                  </a:lnTo>
                  <a:lnTo>
                    <a:pt x="0" y="60"/>
                  </a:lnTo>
                  <a:lnTo>
                    <a:pt x="0" y="60"/>
                  </a:lnTo>
                  <a:lnTo>
                    <a:pt x="6" y="42"/>
                  </a:lnTo>
                  <a:lnTo>
                    <a:pt x="6" y="30"/>
                  </a:lnTo>
                  <a:lnTo>
                    <a:pt x="12" y="18"/>
                  </a:lnTo>
                  <a:lnTo>
                    <a:pt x="24" y="0"/>
                  </a:lnTo>
                  <a:lnTo>
                    <a:pt x="24"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0" name="Freeform 28">
              <a:extLst>
                <a:ext uri="{FF2B5EF4-FFF2-40B4-BE49-F238E27FC236}">
                  <a16:creationId xmlns:a16="http://schemas.microsoft.com/office/drawing/2014/main" id="{3C65208A-49A7-47BB-AD79-AD5E19B09E34}"/>
                </a:ext>
              </a:extLst>
            </p:cNvPr>
            <p:cNvSpPr>
              <a:spLocks noEditPoints="1"/>
            </p:cNvSpPr>
            <p:nvPr/>
          </p:nvSpPr>
          <p:spPr bwMode="auto">
            <a:xfrm>
              <a:off x="2974" y="2347"/>
              <a:ext cx="33" cy="490"/>
            </a:xfrm>
            <a:custGeom>
              <a:avLst/>
              <a:gdLst>
                <a:gd name="T0" fmla="*/ 12 w 12"/>
                <a:gd name="T1" fmla="*/ 0 h 107"/>
                <a:gd name="T2" fmla="*/ 0 w 12"/>
                <a:gd name="T3" fmla="*/ 53 h 107"/>
                <a:gd name="T4" fmla="*/ 0 w 12"/>
                <a:gd name="T5" fmla="*/ 107 h 107"/>
                <a:gd name="T6" fmla="*/ 0 w 12"/>
                <a:gd name="T7" fmla="*/ 107 h 107"/>
                <a:gd name="T8" fmla="*/ 0 w 12"/>
                <a:gd name="T9" fmla="*/ 53 h 107"/>
                <a:gd name="T10" fmla="*/ 12 w 12"/>
                <a:gd name="T11" fmla="*/ 0 h 107"/>
                <a:gd name="T12" fmla="*/ 12 w 12"/>
                <a:gd name="T13" fmla="*/ 0 h 107"/>
                <a:gd name="T14" fmla="*/ 12 w 12"/>
                <a:gd name="T15" fmla="*/ 0 h 107"/>
                <a:gd name="T16" fmla="*/ 12 w 12"/>
                <a:gd name="T17" fmla="*/ 0 h 107"/>
                <a:gd name="T18" fmla="*/ 12 w 12"/>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7">
                  <a:moveTo>
                    <a:pt x="12" y="0"/>
                  </a:moveTo>
                  <a:lnTo>
                    <a:pt x="0" y="53"/>
                  </a:lnTo>
                  <a:lnTo>
                    <a:pt x="0" y="107"/>
                  </a:lnTo>
                  <a:lnTo>
                    <a:pt x="0" y="107"/>
                  </a:lnTo>
                  <a:lnTo>
                    <a:pt x="0" y="53"/>
                  </a:lnTo>
                  <a:lnTo>
                    <a:pt x="12" y="0"/>
                  </a:lnTo>
                  <a:lnTo>
                    <a:pt x="12" y="0"/>
                  </a:lnTo>
                  <a:close/>
                  <a:moveTo>
                    <a:pt x="12" y="0"/>
                  </a:moveTo>
                  <a:lnTo>
                    <a:pt x="12" y="0"/>
                  </a:lnTo>
                  <a:lnTo>
                    <a:pt x="12"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1" name="Freeform 29">
              <a:extLst>
                <a:ext uri="{FF2B5EF4-FFF2-40B4-BE49-F238E27FC236}">
                  <a16:creationId xmlns:a16="http://schemas.microsoft.com/office/drawing/2014/main" id="{7EADA4A1-7E05-41F3-B4FE-71F27E470E47}"/>
                </a:ext>
              </a:extLst>
            </p:cNvPr>
            <p:cNvSpPr>
              <a:spLocks noEditPoints="1"/>
            </p:cNvSpPr>
            <p:nvPr/>
          </p:nvSpPr>
          <p:spPr bwMode="auto">
            <a:xfrm>
              <a:off x="2974" y="2837"/>
              <a:ext cx="166" cy="275"/>
            </a:xfrm>
            <a:custGeom>
              <a:avLst/>
              <a:gdLst>
                <a:gd name="T0" fmla="*/ 0 w 60"/>
                <a:gd name="T1" fmla="*/ 0 h 60"/>
                <a:gd name="T2" fmla="*/ 12 w 60"/>
                <a:gd name="T3" fmla="*/ 36 h 60"/>
                <a:gd name="T4" fmla="*/ 30 w 60"/>
                <a:gd name="T5" fmla="*/ 60 h 60"/>
                <a:gd name="T6" fmla="*/ 42 w 60"/>
                <a:gd name="T7" fmla="*/ 60 h 60"/>
                <a:gd name="T8" fmla="*/ 48 w 60"/>
                <a:gd name="T9" fmla="*/ 54 h 60"/>
                <a:gd name="T10" fmla="*/ 54 w 60"/>
                <a:gd name="T11" fmla="*/ 42 h 60"/>
                <a:gd name="T12" fmla="*/ 60 w 60"/>
                <a:gd name="T13" fmla="*/ 24 h 60"/>
                <a:gd name="T14" fmla="*/ 60 w 60"/>
                <a:gd name="T15" fmla="*/ 24 h 60"/>
                <a:gd name="T16" fmla="*/ 54 w 60"/>
                <a:gd name="T17" fmla="*/ 42 h 60"/>
                <a:gd name="T18" fmla="*/ 48 w 60"/>
                <a:gd name="T19" fmla="*/ 54 h 60"/>
                <a:gd name="T20" fmla="*/ 42 w 60"/>
                <a:gd name="T21" fmla="*/ 60 h 60"/>
                <a:gd name="T22" fmla="*/ 30 w 60"/>
                <a:gd name="T23" fmla="*/ 60 h 60"/>
                <a:gd name="T24" fmla="*/ 12 w 60"/>
                <a:gd name="T25" fmla="*/ 36 h 60"/>
                <a:gd name="T26" fmla="*/ 0 w 60"/>
                <a:gd name="T27" fmla="*/ 0 h 60"/>
                <a:gd name="T28" fmla="*/ 0 w 60"/>
                <a:gd name="T29" fmla="*/ 0 h 60"/>
                <a:gd name="T30" fmla="*/ 0 w 60"/>
                <a:gd name="T31" fmla="*/ 0 h 60"/>
                <a:gd name="T32" fmla="*/ 0 w 60"/>
                <a:gd name="T33" fmla="*/ 0 h 60"/>
                <a:gd name="T34" fmla="*/ 0 w 60"/>
                <a:gd name="T3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0">
                  <a:moveTo>
                    <a:pt x="0" y="0"/>
                  </a:moveTo>
                  <a:lnTo>
                    <a:pt x="12" y="36"/>
                  </a:lnTo>
                  <a:lnTo>
                    <a:pt x="30" y="60"/>
                  </a:lnTo>
                  <a:lnTo>
                    <a:pt x="42" y="60"/>
                  </a:lnTo>
                  <a:lnTo>
                    <a:pt x="48" y="54"/>
                  </a:lnTo>
                  <a:lnTo>
                    <a:pt x="54" y="42"/>
                  </a:lnTo>
                  <a:lnTo>
                    <a:pt x="60" y="24"/>
                  </a:lnTo>
                  <a:lnTo>
                    <a:pt x="60" y="24"/>
                  </a:lnTo>
                  <a:lnTo>
                    <a:pt x="54" y="42"/>
                  </a:lnTo>
                  <a:lnTo>
                    <a:pt x="48" y="54"/>
                  </a:lnTo>
                  <a:lnTo>
                    <a:pt x="42" y="60"/>
                  </a:lnTo>
                  <a:lnTo>
                    <a:pt x="30" y="60"/>
                  </a:lnTo>
                  <a:lnTo>
                    <a:pt x="12" y="36"/>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2" name="Freeform 30">
              <a:extLst>
                <a:ext uri="{FF2B5EF4-FFF2-40B4-BE49-F238E27FC236}">
                  <a16:creationId xmlns:a16="http://schemas.microsoft.com/office/drawing/2014/main" id="{5F7DA51B-9A81-412F-9B9B-942A800289E3}"/>
                </a:ext>
              </a:extLst>
            </p:cNvPr>
            <p:cNvSpPr>
              <a:spLocks noEditPoints="1"/>
            </p:cNvSpPr>
            <p:nvPr/>
          </p:nvSpPr>
          <p:spPr bwMode="auto">
            <a:xfrm>
              <a:off x="3140" y="2292"/>
              <a:ext cx="33" cy="655"/>
            </a:xfrm>
            <a:custGeom>
              <a:avLst/>
              <a:gdLst>
                <a:gd name="T0" fmla="*/ 0 w 12"/>
                <a:gd name="T1" fmla="*/ 143 h 143"/>
                <a:gd name="T2" fmla="*/ 12 w 12"/>
                <a:gd name="T3" fmla="*/ 65 h 143"/>
                <a:gd name="T4" fmla="*/ 6 w 12"/>
                <a:gd name="T5" fmla="*/ 29 h 143"/>
                <a:gd name="T6" fmla="*/ 0 w 12"/>
                <a:gd name="T7" fmla="*/ 0 h 143"/>
                <a:gd name="T8" fmla="*/ 0 w 12"/>
                <a:gd name="T9" fmla="*/ 0 h 143"/>
                <a:gd name="T10" fmla="*/ 6 w 12"/>
                <a:gd name="T11" fmla="*/ 29 h 143"/>
                <a:gd name="T12" fmla="*/ 12 w 12"/>
                <a:gd name="T13" fmla="*/ 65 h 143"/>
                <a:gd name="T14" fmla="*/ 0 w 12"/>
                <a:gd name="T15" fmla="*/ 143 h 143"/>
                <a:gd name="T16" fmla="*/ 0 w 12"/>
                <a:gd name="T17" fmla="*/ 143 h 143"/>
                <a:gd name="T18" fmla="*/ 0 w 12"/>
                <a:gd name="T19" fmla="*/ 143 h 143"/>
                <a:gd name="T20" fmla="*/ 0 w 12"/>
                <a:gd name="T21" fmla="*/ 143 h 143"/>
                <a:gd name="T22" fmla="*/ 0 w 12"/>
                <a:gd name="T23"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3">
                  <a:moveTo>
                    <a:pt x="0" y="143"/>
                  </a:moveTo>
                  <a:lnTo>
                    <a:pt x="12" y="65"/>
                  </a:lnTo>
                  <a:lnTo>
                    <a:pt x="6" y="29"/>
                  </a:lnTo>
                  <a:lnTo>
                    <a:pt x="0" y="0"/>
                  </a:lnTo>
                  <a:lnTo>
                    <a:pt x="0" y="0"/>
                  </a:lnTo>
                  <a:lnTo>
                    <a:pt x="6" y="29"/>
                  </a:lnTo>
                  <a:lnTo>
                    <a:pt x="12" y="65"/>
                  </a:lnTo>
                  <a:lnTo>
                    <a:pt x="0" y="143"/>
                  </a:lnTo>
                  <a:lnTo>
                    <a:pt x="0" y="143"/>
                  </a:lnTo>
                  <a:close/>
                  <a:moveTo>
                    <a:pt x="0" y="143"/>
                  </a:moveTo>
                  <a:lnTo>
                    <a:pt x="0" y="143"/>
                  </a:lnTo>
                  <a:lnTo>
                    <a:pt x="0" y="143"/>
                  </a:lnTo>
                  <a:close/>
                </a:path>
              </a:pathLst>
            </a:custGeom>
            <a:solidFill>
              <a:srgbClr val="000000"/>
            </a:solidFill>
            <a:ln w="6350" cmpd="sng">
              <a:solidFill>
                <a:srgbClr val="FFFF00"/>
              </a:solidFill>
              <a:round/>
              <a:headEnd/>
              <a:tailEnd/>
            </a:ln>
          </p:spPr>
          <p:txBody>
            <a:bodyPr/>
            <a:lstStyle/>
            <a:p>
              <a:endParaRPr lang="zh-CN" altLang="en-US"/>
            </a:p>
          </p:txBody>
        </p:sp>
        <p:sp>
          <p:nvSpPr>
            <p:cNvPr id="146463" name="Freeform 31">
              <a:extLst>
                <a:ext uri="{FF2B5EF4-FFF2-40B4-BE49-F238E27FC236}">
                  <a16:creationId xmlns:a16="http://schemas.microsoft.com/office/drawing/2014/main" id="{7EE16A7B-02BF-4AF3-A173-B254955DB221}"/>
                </a:ext>
              </a:extLst>
            </p:cNvPr>
            <p:cNvSpPr>
              <a:spLocks noEditPoints="1"/>
            </p:cNvSpPr>
            <p:nvPr/>
          </p:nvSpPr>
          <p:spPr bwMode="auto">
            <a:xfrm>
              <a:off x="2776" y="1880"/>
              <a:ext cx="364" cy="412"/>
            </a:xfrm>
            <a:custGeom>
              <a:avLst/>
              <a:gdLst>
                <a:gd name="T0" fmla="*/ 131 w 131"/>
                <a:gd name="T1" fmla="*/ 90 h 90"/>
                <a:gd name="T2" fmla="*/ 119 w 131"/>
                <a:gd name="T3" fmla="*/ 60 h 90"/>
                <a:gd name="T4" fmla="*/ 101 w 131"/>
                <a:gd name="T5" fmla="*/ 30 h 90"/>
                <a:gd name="T6" fmla="*/ 83 w 131"/>
                <a:gd name="T7" fmla="*/ 18 h 90"/>
                <a:gd name="T8" fmla="*/ 65 w 131"/>
                <a:gd name="T9" fmla="*/ 6 h 90"/>
                <a:gd name="T10" fmla="*/ 47 w 131"/>
                <a:gd name="T11" fmla="*/ 0 h 90"/>
                <a:gd name="T12" fmla="*/ 35 w 131"/>
                <a:gd name="T13" fmla="*/ 6 h 90"/>
                <a:gd name="T14" fmla="*/ 18 w 131"/>
                <a:gd name="T15" fmla="*/ 18 h 90"/>
                <a:gd name="T16" fmla="*/ 0 w 131"/>
                <a:gd name="T17" fmla="*/ 36 h 90"/>
                <a:gd name="T18" fmla="*/ 0 w 131"/>
                <a:gd name="T19" fmla="*/ 36 h 90"/>
                <a:gd name="T20" fmla="*/ 18 w 131"/>
                <a:gd name="T21" fmla="*/ 18 h 90"/>
                <a:gd name="T22" fmla="*/ 35 w 131"/>
                <a:gd name="T23" fmla="*/ 6 h 90"/>
                <a:gd name="T24" fmla="*/ 47 w 131"/>
                <a:gd name="T25" fmla="*/ 0 h 90"/>
                <a:gd name="T26" fmla="*/ 65 w 131"/>
                <a:gd name="T27" fmla="*/ 6 h 90"/>
                <a:gd name="T28" fmla="*/ 83 w 131"/>
                <a:gd name="T29" fmla="*/ 18 h 90"/>
                <a:gd name="T30" fmla="*/ 101 w 131"/>
                <a:gd name="T31" fmla="*/ 30 h 90"/>
                <a:gd name="T32" fmla="*/ 119 w 131"/>
                <a:gd name="T33" fmla="*/ 60 h 90"/>
                <a:gd name="T34" fmla="*/ 131 w 131"/>
                <a:gd name="T35" fmla="*/ 90 h 90"/>
                <a:gd name="T36" fmla="*/ 131 w 131"/>
                <a:gd name="T37" fmla="*/ 90 h 90"/>
                <a:gd name="T38" fmla="*/ 131 w 131"/>
                <a:gd name="T39" fmla="*/ 90 h 90"/>
                <a:gd name="T40" fmla="*/ 131 w 131"/>
                <a:gd name="T41" fmla="*/ 90 h 90"/>
                <a:gd name="T42" fmla="*/ 131 w 131"/>
                <a:gd name="T4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90">
                  <a:moveTo>
                    <a:pt x="131" y="90"/>
                  </a:moveTo>
                  <a:lnTo>
                    <a:pt x="119" y="60"/>
                  </a:lnTo>
                  <a:lnTo>
                    <a:pt x="101" y="30"/>
                  </a:lnTo>
                  <a:lnTo>
                    <a:pt x="83" y="18"/>
                  </a:lnTo>
                  <a:lnTo>
                    <a:pt x="65" y="6"/>
                  </a:lnTo>
                  <a:lnTo>
                    <a:pt x="47" y="0"/>
                  </a:lnTo>
                  <a:lnTo>
                    <a:pt x="35" y="6"/>
                  </a:lnTo>
                  <a:lnTo>
                    <a:pt x="18" y="18"/>
                  </a:lnTo>
                  <a:lnTo>
                    <a:pt x="0" y="36"/>
                  </a:lnTo>
                  <a:lnTo>
                    <a:pt x="0" y="36"/>
                  </a:lnTo>
                  <a:lnTo>
                    <a:pt x="18" y="18"/>
                  </a:lnTo>
                  <a:lnTo>
                    <a:pt x="35" y="6"/>
                  </a:lnTo>
                  <a:lnTo>
                    <a:pt x="47" y="0"/>
                  </a:lnTo>
                  <a:lnTo>
                    <a:pt x="65" y="6"/>
                  </a:lnTo>
                  <a:lnTo>
                    <a:pt x="83" y="18"/>
                  </a:lnTo>
                  <a:lnTo>
                    <a:pt x="101" y="30"/>
                  </a:lnTo>
                  <a:lnTo>
                    <a:pt x="119" y="60"/>
                  </a:lnTo>
                  <a:lnTo>
                    <a:pt x="131" y="90"/>
                  </a:lnTo>
                  <a:lnTo>
                    <a:pt x="131" y="90"/>
                  </a:lnTo>
                  <a:close/>
                  <a:moveTo>
                    <a:pt x="131" y="90"/>
                  </a:moveTo>
                  <a:lnTo>
                    <a:pt x="131" y="90"/>
                  </a:lnTo>
                  <a:lnTo>
                    <a:pt x="131" y="90"/>
                  </a:lnTo>
                  <a:close/>
                </a:path>
              </a:pathLst>
            </a:custGeom>
            <a:solidFill>
              <a:srgbClr val="000000"/>
            </a:solidFill>
            <a:ln w="6350" cmpd="sng">
              <a:solidFill>
                <a:srgbClr val="FFFF00"/>
              </a:solidFill>
              <a:round/>
              <a:headEnd/>
              <a:tailEnd/>
            </a:ln>
          </p:spPr>
          <p:txBody>
            <a:bodyPr/>
            <a:lstStyle/>
            <a:p>
              <a:endParaRPr lang="zh-CN" altLang="en-US"/>
            </a:p>
          </p:txBody>
        </p:sp>
        <p:sp>
          <p:nvSpPr>
            <p:cNvPr id="146464" name="Freeform 32">
              <a:extLst>
                <a:ext uri="{FF2B5EF4-FFF2-40B4-BE49-F238E27FC236}">
                  <a16:creationId xmlns:a16="http://schemas.microsoft.com/office/drawing/2014/main" id="{33ADA749-DA64-4791-BA75-8F8EE1F7D65D}"/>
                </a:ext>
              </a:extLst>
            </p:cNvPr>
            <p:cNvSpPr>
              <a:spLocks/>
            </p:cNvSpPr>
            <p:nvPr/>
          </p:nvSpPr>
          <p:spPr bwMode="auto">
            <a:xfrm>
              <a:off x="2693" y="2045"/>
              <a:ext cx="83" cy="275"/>
            </a:xfrm>
            <a:custGeom>
              <a:avLst/>
              <a:gdLst>
                <a:gd name="T0" fmla="*/ 30 w 30"/>
                <a:gd name="T1" fmla="*/ 0 h 60"/>
                <a:gd name="T2" fmla="*/ 30 w 30"/>
                <a:gd name="T3" fmla="*/ 0 h 60"/>
                <a:gd name="T4" fmla="*/ 18 w 30"/>
                <a:gd name="T5" fmla="*/ 12 h 60"/>
                <a:gd name="T6" fmla="*/ 12 w 30"/>
                <a:gd name="T7" fmla="*/ 30 h 60"/>
                <a:gd name="T8" fmla="*/ 0 w 30"/>
                <a:gd name="T9" fmla="*/ 60 h 60"/>
                <a:gd name="T10" fmla="*/ 0 w 30"/>
                <a:gd name="T11" fmla="*/ 60 h 60"/>
                <a:gd name="T12" fmla="*/ 12 w 30"/>
                <a:gd name="T13" fmla="*/ 30 h 60"/>
                <a:gd name="T14" fmla="*/ 18 w 30"/>
                <a:gd name="T15" fmla="*/ 12 h 60"/>
                <a:gd name="T16" fmla="*/ 30 w 30"/>
                <a:gd name="T17" fmla="*/ 0 h 60"/>
                <a:gd name="T18" fmla="*/ 30 w 30"/>
                <a:gd name="T19" fmla="*/ 0 h 60"/>
                <a:gd name="T20" fmla="*/ 30 w 30"/>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0">
                  <a:moveTo>
                    <a:pt x="30" y="0"/>
                  </a:moveTo>
                  <a:lnTo>
                    <a:pt x="30" y="0"/>
                  </a:lnTo>
                  <a:lnTo>
                    <a:pt x="18" y="12"/>
                  </a:lnTo>
                  <a:lnTo>
                    <a:pt x="12" y="30"/>
                  </a:lnTo>
                  <a:lnTo>
                    <a:pt x="0" y="60"/>
                  </a:lnTo>
                  <a:lnTo>
                    <a:pt x="0" y="60"/>
                  </a:lnTo>
                  <a:lnTo>
                    <a:pt x="12" y="30"/>
                  </a:lnTo>
                  <a:lnTo>
                    <a:pt x="18" y="12"/>
                  </a:lnTo>
                  <a:lnTo>
                    <a:pt x="30" y="0"/>
                  </a:lnTo>
                  <a:lnTo>
                    <a:pt x="30" y="0"/>
                  </a:lnTo>
                  <a:lnTo>
                    <a:pt x="3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5" name="Freeform 33">
              <a:extLst>
                <a:ext uri="{FF2B5EF4-FFF2-40B4-BE49-F238E27FC236}">
                  <a16:creationId xmlns:a16="http://schemas.microsoft.com/office/drawing/2014/main" id="{BFB078BA-79E4-45CA-939D-A8E7DF6FDBB1}"/>
                </a:ext>
              </a:extLst>
            </p:cNvPr>
            <p:cNvSpPr>
              <a:spLocks noEditPoints="1"/>
            </p:cNvSpPr>
            <p:nvPr/>
          </p:nvSpPr>
          <p:spPr bwMode="auto">
            <a:xfrm>
              <a:off x="2677" y="2320"/>
              <a:ext cx="16" cy="572"/>
            </a:xfrm>
            <a:custGeom>
              <a:avLst/>
              <a:gdLst>
                <a:gd name="T0" fmla="*/ 6 w 6"/>
                <a:gd name="T1" fmla="*/ 0 h 125"/>
                <a:gd name="T2" fmla="*/ 0 w 6"/>
                <a:gd name="T3" fmla="*/ 65 h 125"/>
                <a:gd name="T4" fmla="*/ 0 w 6"/>
                <a:gd name="T5" fmla="*/ 125 h 125"/>
                <a:gd name="T6" fmla="*/ 0 w 6"/>
                <a:gd name="T7" fmla="*/ 125 h 125"/>
                <a:gd name="T8" fmla="*/ 0 w 6"/>
                <a:gd name="T9" fmla="*/ 65 h 125"/>
                <a:gd name="T10" fmla="*/ 6 w 6"/>
                <a:gd name="T11" fmla="*/ 0 h 125"/>
                <a:gd name="T12" fmla="*/ 6 w 6"/>
                <a:gd name="T13" fmla="*/ 0 h 125"/>
                <a:gd name="T14" fmla="*/ 6 w 6"/>
                <a:gd name="T15" fmla="*/ 0 h 125"/>
                <a:gd name="T16" fmla="*/ 6 w 6"/>
                <a:gd name="T17" fmla="*/ 0 h 125"/>
                <a:gd name="T18" fmla="*/ 6 w 6"/>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25">
                  <a:moveTo>
                    <a:pt x="6" y="0"/>
                  </a:moveTo>
                  <a:lnTo>
                    <a:pt x="0" y="65"/>
                  </a:lnTo>
                  <a:lnTo>
                    <a:pt x="0" y="125"/>
                  </a:lnTo>
                  <a:lnTo>
                    <a:pt x="0" y="125"/>
                  </a:lnTo>
                  <a:lnTo>
                    <a:pt x="0" y="65"/>
                  </a:lnTo>
                  <a:lnTo>
                    <a:pt x="6" y="0"/>
                  </a:lnTo>
                  <a:lnTo>
                    <a:pt x="6" y="0"/>
                  </a:lnTo>
                  <a:close/>
                  <a:moveTo>
                    <a:pt x="6" y="0"/>
                  </a:moveTo>
                  <a:lnTo>
                    <a:pt x="6" y="0"/>
                  </a:lnTo>
                  <a:lnTo>
                    <a:pt x="6"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6" name="Freeform 34">
              <a:extLst>
                <a:ext uri="{FF2B5EF4-FFF2-40B4-BE49-F238E27FC236}">
                  <a16:creationId xmlns:a16="http://schemas.microsoft.com/office/drawing/2014/main" id="{0FA82E9C-BC86-4460-BA6F-EA082D9E3F22}"/>
                </a:ext>
              </a:extLst>
            </p:cNvPr>
            <p:cNvSpPr>
              <a:spLocks noEditPoints="1"/>
            </p:cNvSpPr>
            <p:nvPr/>
          </p:nvSpPr>
          <p:spPr bwMode="auto">
            <a:xfrm>
              <a:off x="2677" y="2892"/>
              <a:ext cx="166" cy="303"/>
            </a:xfrm>
            <a:custGeom>
              <a:avLst/>
              <a:gdLst>
                <a:gd name="T0" fmla="*/ 0 w 60"/>
                <a:gd name="T1" fmla="*/ 0 h 66"/>
                <a:gd name="T2" fmla="*/ 12 w 60"/>
                <a:gd name="T3" fmla="*/ 42 h 66"/>
                <a:gd name="T4" fmla="*/ 18 w 60"/>
                <a:gd name="T5" fmla="*/ 60 h 66"/>
                <a:gd name="T6" fmla="*/ 24 w 60"/>
                <a:gd name="T7" fmla="*/ 66 h 66"/>
                <a:gd name="T8" fmla="*/ 36 w 60"/>
                <a:gd name="T9" fmla="*/ 66 h 66"/>
                <a:gd name="T10" fmla="*/ 42 w 60"/>
                <a:gd name="T11" fmla="*/ 60 h 66"/>
                <a:gd name="T12" fmla="*/ 54 w 60"/>
                <a:gd name="T13" fmla="*/ 48 h 66"/>
                <a:gd name="T14" fmla="*/ 60 w 60"/>
                <a:gd name="T15" fmla="*/ 24 h 66"/>
                <a:gd name="T16" fmla="*/ 60 w 60"/>
                <a:gd name="T17" fmla="*/ 24 h 66"/>
                <a:gd name="T18" fmla="*/ 54 w 60"/>
                <a:gd name="T19" fmla="*/ 48 h 66"/>
                <a:gd name="T20" fmla="*/ 42 w 60"/>
                <a:gd name="T21" fmla="*/ 60 h 66"/>
                <a:gd name="T22" fmla="*/ 36 w 60"/>
                <a:gd name="T23" fmla="*/ 66 h 66"/>
                <a:gd name="T24" fmla="*/ 24 w 60"/>
                <a:gd name="T25" fmla="*/ 66 h 66"/>
                <a:gd name="T26" fmla="*/ 18 w 60"/>
                <a:gd name="T27" fmla="*/ 60 h 66"/>
                <a:gd name="T28" fmla="*/ 12 w 60"/>
                <a:gd name="T29" fmla="*/ 42 h 66"/>
                <a:gd name="T30" fmla="*/ 0 w 60"/>
                <a:gd name="T31" fmla="*/ 0 h 66"/>
                <a:gd name="T32" fmla="*/ 0 w 60"/>
                <a:gd name="T33" fmla="*/ 0 h 66"/>
                <a:gd name="T34" fmla="*/ 0 w 60"/>
                <a:gd name="T35" fmla="*/ 0 h 66"/>
                <a:gd name="T36" fmla="*/ 0 w 60"/>
                <a:gd name="T37" fmla="*/ 0 h 66"/>
                <a:gd name="T38" fmla="*/ 0 w 60"/>
                <a:gd name="T3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66">
                  <a:moveTo>
                    <a:pt x="0" y="0"/>
                  </a:moveTo>
                  <a:lnTo>
                    <a:pt x="12" y="42"/>
                  </a:lnTo>
                  <a:lnTo>
                    <a:pt x="18" y="60"/>
                  </a:lnTo>
                  <a:lnTo>
                    <a:pt x="24" y="66"/>
                  </a:lnTo>
                  <a:lnTo>
                    <a:pt x="36" y="66"/>
                  </a:lnTo>
                  <a:lnTo>
                    <a:pt x="42" y="60"/>
                  </a:lnTo>
                  <a:lnTo>
                    <a:pt x="54" y="48"/>
                  </a:lnTo>
                  <a:lnTo>
                    <a:pt x="60" y="24"/>
                  </a:lnTo>
                  <a:lnTo>
                    <a:pt x="60" y="24"/>
                  </a:lnTo>
                  <a:lnTo>
                    <a:pt x="54" y="48"/>
                  </a:lnTo>
                  <a:lnTo>
                    <a:pt x="42" y="60"/>
                  </a:lnTo>
                  <a:lnTo>
                    <a:pt x="36" y="66"/>
                  </a:lnTo>
                  <a:lnTo>
                    <a:pt x="24" y="66"/>
                  </a:lnTo>
                  <a:lnTo>
                    <a:pt x="18" y="60"/>
                  </a:lnTo>
                  <a:lnTo>
                    <a:pt x="12" y="42"/>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67" name="Freeform 35">
              <a:extLst>
                <a:ext uri="{FF2B5EF4-FFF2-40B4-BE49-F238E27FC236}">
                  <a16:creationId xmlns:a16="http://schemas.microsoft.com/office/drawing/2014/main" id="{BBFCBC52-EF4F-4030-9031-50A8894B14EF}"/>
                </a:ext>
              </a:extLst>
            </p:cNvPr>
            <p:cNvSpPr>
              <a:spLocks noEditPoints="1"/>
            </p:cNvSpPr>
            <p:nvPr/>
          </p:nvSpPr>
          <p:spPr bwMode="auto">
            <a:xfrm>
              <a:off x="2826" y="2237"/>
              <a:ext cx="34" cy="765"/>
            </a:xfrm>
            <a:custGeom>
              <a:avLst/>
              <a:gdLst>
                <a:gd name="T0" fmla="*/ 6 w 12"/>
                <a:gd name="T1" fmla="*/ 167 h 167"/>
                <a:gd name="T2" fmla="*/ 12 w 12"/>
                <a:gd name="T3" fmla="*/ 125 h 167"/>
                <a:gd name="T4" fmla="*/ 12 w 12"/>
                <a:gd name="T5" fmla="*/ 83 h 167"/>
                <a:gd name="T6" fmla="*/ 6 w 12"/>
                <a:gd name="T7" fmla="*/ 41 h 167"/>
                <a:gd name="T8" fmla="*/ 0 w 12"/>
                <a:gd name="T9" fmla="*/ 0 h 167"/>
                <a:gd name="T10" fmla="*/ 0 w 12"/>
                <a:gd name="T11" fmla="*/ 0 h 167"/>
                <a:gd name="T12" fmla="*/ 6 w 12"/>
                <a:gd name="T13" fmla="*/ 41 h 167"/>
                <a:gd name="T14" fmla="*/ 12 w 12"/>
                <a:gd name="T15" fmla="*/ 83 h 167"/>
                <a:gd name="T16" fmla="*/ 12 w 12"/>
                <a:gd name="T17" fmla="*/ 125 h 167"/>
                <a:gd name="T18" fmla="*/ 6 w 12"/>
                <a:gd name="T19" fmla="*/ 167 h 167"/>
                <a:gd name="T20" fmla="*/ 6 w 12"/>
                <a:gd name="T21" fmla="*/ 167 h 167"/>
                <a:gd name="T22" fmla="*/ 6 w 12"/>
                <a:gd name="T23" fmla="*/ 167 h 167"/>
                <a:gd name="T24" fmla="*/ 6 w 12"/>
                <a:gd name="T25" fmla="*/ 167 h 167"/>
                <a:gd name="T26" fmla="*/ 6 w 12"/>
                <a:gd name="T2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67">
                  <a:moveTo>
                    <a:pt x="6" y="167"/>
                  </a:moveTo>
                  <a:lnTo>
                    <a:pt x="12" y="125"/>
                  </a:lnTo>
                  <a:lnTo>
                    <a:pt x="12" y="83"/>
                  </a:lnTo>
                  <a:lnTo>
                    <a:pt x="6" y="41"/>
                  </a:lnTo>
                  <a:lnTo>
                    <a:pt x="0" y="0"/>
                  </a:lnTo>
                  <a:lnTo>
                    <a:pt x="0" y="0"/>
                  </a:lnTo>
                  <a:lnTo>
                    <a:pt x="6" y="41"/>
                  </a:lnTo>
                  <a:lnTo>
                    <a:pt x="12" y="83"/>
                  </a:lnTo>
                  <a:lnTo>
                    <a:pt x="12" y="125"/>
                  </a:lnTo>
                  <a:lnTo>
                    <a:pt x="6" y="167"/>
                  </a:lnTo>
                  <a:lnTo>
                    <a:pt x="6" y="167"/>
                  </a:lnTo>
                  <a:close/>
                  <a:moveTo>
                    <a:pt x="6" y="167"/>
                  </a:moveTo>
                  <a:lnTo>
                    <a:pt x="6" y="167"/>
                  </a:lnTo>
                  <a:lnTo>
                    <a:pt x="6" y="167"/>
                  </a:lnTo>
                  <a:close/>
                </a:path>
              </a:pathLst>
            </a:custGeom>
            <a:solidFill>
              <a:srgbClr val="000000"/>
            </a:solidFill>
            <a:ln w="6350" cmpd="sng">
              <a:solidFill>
                <a:srgbClr val="FFFF00"/>
              </a:solidFill>
              <a:round/>
              <a:headEnd/>
              <a:tailEnd/>
            </a:ln>
          </p:spPr>
          <p:txBody>
            <a:bodyPr/>
            <a:lstStyle/>
            <a:p>
              <a:endParaRPr lang="zh-CN" altLang="en-US"/>
            </a:p>
          </p:txBody>
        </p:sp>
        <p:sp>
          <p:nvSpPr>
            <p:cNvPr id="146468" name="Freeform 36">
              <a:extLst>
                <a:ext uri="{FF2B5EF4-FFF2-40B4-BE49-F238E27FC236}">
                  <a16:creationId xmlns:a16="http://schemas.microsoft.com/office/drawing/2014/main" id="{2B22BA25-D938-481B-8C0D-8599D2B634DC}"/>
                </a:ext>
              </a:extLst>
            </p:cNvPr>
            <p:cNvSpPr>
              <a:spLocks noEditPoints="1"/>
            </p:cNvSpPr>
            <p:nvPr/>
          </p:nvSpPr>
          <p:spPr bwMode="auto">
            <a:xfrm>
              <a:off x="2593" y="1770"/>
              <a:ext cx="233" cy="467"/>
            </a:xfrm>
            <a:custGeom>
              <a:avLst/>
              <a:gdLst>
                <a:gd name="T0" fmla="*/ 84 w 84"/>
                <a:gd name="T1" fmla="*/ 102 h 102"/>
                <a:gd name="T2" fmla="*/ 72 w 84"/>
                <a:gd name="T3" fmla="*/ 72 h 102"/>
                <a:gd name="T4" fmla="*/ 54 w 84"/>
                <a:gd name="T5" fmla="*/ 36 h 102"/>
                <a:gd name="T6" fmla="*/ 30 w 84"/>
                <a:gd name="T7" fmla="*/ 6 h 102"/>
                <a:gd name="T8" fmla="*/ 18 w 84"/>
                <a:gd name="T9" fmla="*/ 0 h 102"/>
                <a:gd name="T10" fmla="*/ 0 w 84"/>
                <a:gd name="T11" fmla="*/ 0 h 102"/>
                <a:gd name="T12" fmla="*/ 0 w 84"/>
                <a:gd name="T13" fmla="*/ 0 h 102"/>
                <a:gd name="T14" fmla="*/ 18 w 84"/>
                <a:gd name="T15" fmla="*/ 0 h 102"/>
                <a:gd name="T16" fmla="*/ 30 w 84"/>
                <a:gd name="T17" fmla="*/ 6 h 102"/>
                <a:gd name="T18" fmla="*/ 54 w 84"/>
                <a:gd name="T19" fmla="*/ 36 h 102"/>
                <a:gd name="T20" fmla="*/ 72 w 84"/>
                <a:gd name="T21" fmla="*/ 72 h 102"/>
                <a:gd name="T22" fmla="*/ 84 w 84"/>
                <a:gd name="T23" fmla="*/ 102 h 102"/>
                <a:gd name="T24" fmla="*/ 84 w 84"/>
                <a:gd name="T25" fmla="*/ 102 h 102"/>
                <a:gd name="T26" fmla="*/ 84 w 84"/>
                <a:gd name="T27" fmla="*/ 102 h 102"/>
                <a:gd name="T28" fmla="*/ 84 w 84"/>
                <a:gd name="T29" fmla="*/ 102 h 102"/>
                <a:gd name="T30" fmla="*/ 84 w 84"/>
                <a:gd name="T3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02">
                  <a:moveTo>
                    <a:pt x="84" y="102"/>
                  </a:moveTo>
                  <a:lnTo>
                    <a:pt x="72" y="72"/>
                  </a:lnTo>
                  <a:lnTo>
                    <a:pt x="54" y="36"/>
                  </a:lnTo>
                  <a:lnTo>
                    <a:pt x="30" y="6"/>
                  </a:lnTo>
                  <a:lnTo>
                    <a:pt x="18" y="0"/>
                  </a:lnTo>
                  <a:lnTo>
                    <a:pt x="0" y="0"/>
                  </a:lnTo>
                  <a:lnTo>
                    <a:pt x="0" y="0"/>
                  </a:lnTo>
                  <a:lnTo>
                    <a:pt x="18" y="0"/>
                  </a:lnTo>
                  <a:lnTo>
                    <a:pt x="30" y="6"/>
                  </a:lnTo>
                  <a:lnTo>
                    <a:pt x="54" y="36"/>
                  </a:lnTo>
                  <a:lnTo>
                    <a:pt x="72" y="72"/>
                  </a:lnTo>
                  <a:lnTo>
                    <a:pt x="84" y="102"/>
                  </a:lnTo>
                  <a:lnTo>
                    <a:pt x="84" y="102"/>
                  </a:lnTo>
                  <a:close/>
                  <a:moveTo>
                    <a:pt x="84" y="102"/>
                  </a:moveTo>
                  <a:lnTo>
                    <a:pt x="84" y="102"/>
                  </a:lnTo>
                  <a:lnTo>
                    <a:pt x="84" y="102"/>
                  </a:lnTo>
                  <a:close/>
                </a:path>
              </a:pathLst>
            </a:custGeom>
            <a:solidFill>
              <a:srgbClr val="000000"/>
            </a:solidFill>
            <a:ln w="6350" cmpd="sng">
              <a:solidFill>
                <a:srgbClr val="FFFF00"/>
              </a:solidFill>
              <a:round/>
              <a:headEnd/>
              <a:tailEnd/>
            </a:ln>
          </p:spPr>
          <p:txBody>
            <a:bodyPr/>
            <a:lstStyle/>
            <a:p>
              <a:endParaRPr lang="zh-CN" altLang="en-US"/>
            </a:p>
          </p:txBody>
        </p:sp>
        <p:sp>
          <p:nvSpPr>
            <p:cNvPr id="146469" name="Freeform 37">
              <a:extLst>
                <a:ext uri="{FF2B5EF4-FFF2-40B4-BE49-F238E27FC236}">
                  <a16:creationId xmlns:a16="http://schemas.microsoft.com/office/drawing/2014/main" id="{50789450-D828-4118-AB3B-515E2D6A7892}"/>
                </a:ext>
              </a:extLst>
            </p:cNvPr>
            <p:cNvSpPr>
              <a:spLocks noEditPoints="1"/>
            </p:cNvSpPr>
            <p:nvPr/>
          </p:nvSpPr>
          <p:spPr bwMode="auto">
            <a:xfrm>
              <a:off x="2460" y="1770"/>
              <a:ext cx="133" cy="193"/>
            </a:xfrm>
            <a:custGeom>
              <a:avLst/>
              <a:gdLst>
                <a:gd name="T0" fmla="*/ 48 w 48"/>
                <a:gd name="T1" fmla="*/ 0 h 42"/>
                <a:gd name="T2" fmla="*/ 18 w 48"/>
                <a:gd name="T3" fmla="*/ 18 h 42"/>
                <a:gd name="T4" fmla="*/ 6 w 48"/>
                <a:gd name="T5" fmla="*/ 30 h 42"/>
                <a:gd name="T6" fmla="*/ 0 w 48"/>
                <a:gd name="T7" fmla="*/ 42 h 42"/>
                <a:gd name="T8" fmla="*/ 0 w 48"/>
                <a:gd name="T9" fmla="*/ 42 h 42"/>
                <a:gd name="T10" fmla="*/ 6 w 48"/>
                <a:gd name="T11" fmla="*/ 30 h 42"/>
                <a:gd name="T12" fmla="*/ 18 w 48"/>
                <a:gd name="T13" fmla="*/ 18 h 42"/>
                <a:gd name="T14" fmla="*/ 48 w 48"/>
                <a:gd name="T15" fmla="*/ 0 h 42"/>
                <a:gd name="T16" fmla="*/ 48 w 48"/>
                <a:gd name="T17" fmla="*/ 0 h 42"/>
                <a:gd name="T18" fmla="*/ 48 w 48"/>
                <a:gd name="T19" fmla="*/ 0 h 42"/>
                <a:gd name="T20" fmla="*/ 48 w 48"/>
                <a:gd name="T21" fmla="*/ 0 h 42"/>
                <a:gd name="T22" fmla="*/ 48 w 48"/>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0"/>
                  </a:moveTo>
                  <a:lnTo>
                    <a:pt x="18" y="18"/>
                  </a:lnTo>
                  <a:lnTo>
                    <a:pt x="6" y="30"/>
                  </a:lnTo>
                  <a:lnTo>
                    <a:pt x="0" y="42"/>
                  </a:lnTo>
                  <a:lnTo>
                    <a:pt x="0" y="42"/>
                  </a:lnTo>
                  <a:lnTo>
                    <a:pt x="6" y="30"/>
                  </a:lnTo>
                  <a:lnTo>
                    <a:pt x="18" y="18"/>
                  </a:lnTo>
                  <a:lnTo>
                    <a:pt x="48" y="0"/>
                  </a:lnTo>
                  <a:lnTo>
                    <a:pt x="48" y="0"/>
                  </a:lnTo>
                  <a:close/>
                  <a:moveTo>
                    <a:pt x="48" y="0"/>
                  </a:moveTo>
                  <a:lnTo>
                    <a:pt x="48" y="0"/>
                  </a:lnTo>
                  <a:lnTo>
                    <a:pt x="48"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0" name="Freeform 38">
              <a:extLst>
                <a:ext uri="{FF2B5EF4-FFF2-40B4-BE49-F238E27FC236}">
                  <a16:creationId xmlns:a16="http://schemas.microsoft.com/office/drawing/2014/main" id="{F3975AD9-35F8-454D-88B4-9D6F85D98F5A}"/>
                </a:ext>
              </a:extLst>
            </p:cNvPr>
            <p:cNvSpPr>
              <a:spLocks noEditPoints="1"/>
            </p:cNvSpPr>
            <p:nvPr/>
          </p:nvSpPr>
          <p:spPr bwMode="auto">
            <a:xfrm>
              <a:off x="2460" y="1963"/>
              <a:ext cx="3" cy="4"/>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1" name="Freeform 39">
              <a:extLst>
                <a:ext uri="{FF2B5EF4-FFF2-40B4-BE49-F238E27FC236}">
                  <a16:creationId xmlns:a16="http://schemas.microsoft.com/office/drawing/2014/main" id="{65BB2262-B566-4F52-B529-E8A874C655B6}"/>
                </a:ext>
              </a:extLst>
            </p:cNvPr>
            <p:cNvSpPr>
              <a:spLocks/>
            </p:cNvSpPr>
            <p:nvPr/>
          </p:nvSpPr>
          <p:spPr bwMode="auto">
            <a:xfrm>
              <a:off x="2377" y="1963"/>
              <a:ext cx="83" cy="357"/>
            </a:xfrm>
            <a:custGeom>
              <a:avLst/>
              <a:gdLst>
                <a:gd name="T0" fmla="*/ 30 w 30"/>
                <a:gd name="T1" fmla="*/ 0 h 78"/>
                <a:gd name="T2" fmla="*/ 12 w 30"/>
                <a:gd name="T3" fmla="*/ 36 h 78"/>
                <a:gd name="T4" fmla="*/ 0 w 30"/>
                <a:gd name="T5" fmla="*/ 78 h 78"/>
                <a:gd name="T6" fmla="*/ 0 w 30"/>
                <a:gd name="T7" fmla="*/ 78 h 78"/>
                <a:gd name="T8" fmla="*/ 12 w 30"/>
                <a:gd name="T9" fmla="*/ 36 h 78"/>
                <a:gd name="T10" fmla="*/ 30 w 30"/>
                <a:gd name="T11" fmla="*/ 0 h 78"/>
                <a:gd name="T12" fmla="*/ 30 w 3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30" h="78">
                  <a:moveTo>
                    <a:pt x="30" y="0"/>
                  </a:moveTo>
                  <a:lnTo>
                    <a:pt x="12" y="36"/>
                  </a:lnTo>
                  <a:lnTo>
                    <a:pt x="0" y="78"/>
                  </a:lnTo>
                  <a:lnTo>
                    <a:pt x="0" y="78"/>
                  </a:lnTo>
                  <a:lnTo>
                    <a:pt x="12" y="36"/>
                  </a:lnTo>
                  <a:lnTo>
                    <a:pt x="30" y="0"/>
                  </a:lnTo>
                  <a:lnTo>
                    <a:pt x="3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2" name="Freeform 40">
              <a:extLst>
                <a:ext uri="{FF2B5EF4-FFF2-40B4-BE49-F238E27FC236}">
                  <a16:creationId xmlns:a16="http://schemas.microsoft.com/office/drawing/2014/main" id="{CE52D38F-CB68-4AB9-9F01-E6F33E12E3E1}"/>
                </a:ext>
              </a:extLst>
            </p:cNvPr>
            <p:cNvSpPr>
              <a:spLocks noEditPoints="1"/>
            </p:cNvSpPr>
            <p:nvPr/>
          </p:nvSpPr>
          <p:spPr bwMode="auto">
            <a:xfrm>
              <a:off x="2343" y="2320"/>
              <a:ext cx="34" cy="655"/>
            </a:xfrm>
            <a:custGeom>
              <a:avLst/>
              <a:gdLst>
                <a:gd name="T0" fmla="*/ 12 w 12"/>
                <a:gd name="T1" fmla="*/ 0 h 143"/>
                <a:gd name="T2" fmla="*/ 0 w 12"/>
                <a:gd name="T3" fmla="*/ 71 h 143"/>
                <a:gd name="T4" fmla="*/ 6 w 12"/>
                <a:gd name="T5" fmla="*/ 143 h 143"/>
                <a:gd name="T6" fmla="*/ 6 w 12"/>
                <a:gd name="T7" fmla="*/ 143 h 143"/>
                <a:gd name="T8" fmla="*/ 0 w 12"/>
                <a:gd name="T9" fmla="*/ 71 h 143"/>
                <a:gd name="T10" fmla="*/ 12 w 12"/>
                <a:gd name="T11" fmla="*/ 0 h 143"/>
                <a:gd name="T12" fmla="*/ 12 w 12"/>
                <a:gd name="T13" fmla="*/ 0 h 143"/>
                <a:gd name="T14" fmla="*/ 12 w 12"/>
                <a:gd name="T15" fmla="*/ 0 h 143"/>
                <a:gd name="T16" fmla="*/ 12 w 12"/>
                <a:gd name="T17" fmla="*/ 0 h 143"/>
                <a:gd name="T18" fmla="*/ 12 w 12"/>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3">
                  <a:moveTo>
                    <a:pt x="12" y="0"/>
                  </a:moveTo>
                  <a:lnTo>
                    <a:pt x="0" y="71"/>
                  </a:lnTo>
                  <a:lnTo>
                    <a:pt x="6" y="143"/>
                  </a:lnTo>
                  <a:lnTo>
                    <a:pt x="6" y="143"/>
                  </a:lnTo>
                  <a:lnTo>
                    <a:pt x="0" y="71"/>
                  </a:lnTo>
                  <a:lnTo>
                    <a:pt x="12" y="0"/>
                  </a:lnTo>
                  <a:lnTo>
                    <a:pt x="12" y="0"/>
                  </a:lnTo>
                  <a:close/>
                  <a:moveTo>
                    <a:pt x="12" y="0"/>
                  </a:moveTo>
                  <a:lnTo>
                    <a:pt x="12" y="0"/>
                  </a:lnTo>
                  <a:lnTo>
                    <a:pt x="12"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3" name="Freeform 41">
              <a:extLst>
                <a:ext uri="{FF2B5EF4-FFF2-40B4-BE49-F238E27FC236}">
                  <a16:creationId xmlns:a16="http://schemas.microsoft.com/office/drawing/2014/main" id="{5E5C921D-EAEF-4CEE-9F20-DC82CC319963}"/>
                </a:ext>
              </a:extLst>
            </p:cNvPr>
            <p:cNvSpPr>
              <a:spLocks noEditPoints="1"/>
            </p:cNvSpPr>
            <p:nvPr/>
          </p:nvSpPr>
          <p:spPr bwMode="auto">
            <a:xfrm>
              <a:off x="2360" y="2975"/>
              <a:ext cx="167" cy="357"/>
            </a:xfrm>
            <a:custGeom>
              <a:avLst/>
              <a:gdLst>
                <a:gd name="T0" fmla="*/ 0 w 60"/>
                <a:gd name="T1" fmla="*/ 0 h 78"/>
                <a:gd name="T2" fmla="*/ 6 w 60"/>
                <a:gd name="T3" fmla="*/ 30 h 78"/>
                <a:gd name="T4" fmla="*/ 12 w 60"/>
                <a:gd name="T5" fmla="*/ 54 h 78"/>
                <a:gd name="T6" fmla="*/ 18 w 60"/>
                <a:gd name="T7" fmla="*/ 66 h 78"/>
                <a:gd name="T8" fmla="*/ 24 w 60"/>
                <a:gd name="T9" fmla="*/ 78 h 78"/>
                <a:gd name="T10" fmla="*/ 36 w 60"/>
                <a:gd name="T11" fmla="*/ 78 h 78"/>
                <a:gd name="T12" fmla="*/ 42 w 60"/>
                <a:gd name="T13" fmla="*/ 72 h 78"/>
                <a:gd name="T14" fmla="*/ 54 w 60"/>
                <a:gd name="T15" fmla="*/ 54 h 78"/>
                <a:gd name="T16" fmla="*/ 60 w 60"/>
                <a:gd name="T17" fmla="*/ 30 h 78"/>
                <a:gd name="T18" fmla="*/ 60 w 60"/>
                <a:gd name="T19" fmla="*/ 30 h 78"/>
                <a:gd name="T20" fmla="*/ 54 w 60"/>
                <a:gd name="T21" fmla="*/ 54 h 78"/>
                <a:gd name="T22" fmla="*/ 42 w 60"/>
                <a:gd name="T23" fmla="*/ 72 h 78"/>
                <a:gd name="T24" fmla="*/ 36 w 60"/>
                <a:gd name="T25" fmla="*/ 78 h 78"/>
                <a:gd name="T26" fmla="*/ 24 w 60"/>
                <a:gd name="T27" fmla="*/ 78 h 78"/>
                <a:gd name="T28" fmla="*/ 18 w 60"/>
                <a:gd name="T29" fmla="*/ 66 h 78"/>
                <a:gd name="T30" fmla="*/ 12 w 60"/>
                <a:gd name="T31" fmla="*/ 54 h 78"/>
                <a:gd name="T32" fmla="*/ 6 w 60"/>
                <a:gd name="T33" fmla="*/ 30 h 78"/>
                <a:gd name="T34" fmla="*/ 0 w 60"/>
                <a:gd name="T35" fmla="*/ 0 h 78"/>
                <a:gd name="T36" fmla="*/ 0 w 60"/>
                <a:gd name="T37" fmla="*/ 0 h 78"/>
                <a:gd name="T38" fmla="*/ 0 w 60"/>
                <a:gd name="T39" fmla="*/ 0 h 78"/>
                <a:gd name="T40" fmla="*/ 0 w 60"/>
                <a:gd name="T41" fmla="*/ 0 h 78"/>
                <a:gd name="T42" fmla="*/ 0 w 60"/>
                <a:gd name="T4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8">
                  <a:moveTo>
                    <a:pt x="0" y="0"/>
                  </a:moveTo>
                  <a:lnTo>
                    <a:pt x="6" y="30"/>
                  </a:lnTo>
                  <a:lnTo>
                    <a:pt x="12" y="54"/>
                  </a:lnTo>
                  <a:lnTo>
                    <a:pt x="18" y="66"/>
                  </a:lnTo>
                  <a:lnTo>
                    <a:pt x="24" y="78"/>
                  </a:lnTo>
                  <a:lnTo>
                    <a:pt x="36" y="78"/>
                  </a:lnTo>
                  <a:lnTo>
                    <a:pt x="42" y="72"/>
                  </a:lnTo>
                  <a:lnTo>
                    <a:pt x="54" y="54"/>
                  </a:lnTo>
                  <a:lnTo>
                    <a:pt x="60" y="30"/>
                  </a:lnTo>
                  <a:lnTo>
                    <a:pt x="60" y="30"/>
                  </a:lnTo>
                  <a:lnTo>
                    <a:pt x="54" y="54"/>
                  </a:lnTo>
                  <a:lnTo>
                    <a:pt x="42" y="72"/>
                  </a:lnTo>
                  <a:lnTo>
                    <a:pt x="36" y="78"/>
                  </a:lnTo>
                  <a:lnTo>
                    <a:pt x="24" y="78"/>
                  </a:lnTo>
                  <a:lnTo>
                    <a:pt x="18" y="66"/>
                  </a:lnTo>
                  <a:lnTo>
                    <a:pt x="12" y="54"/>
                  </a:lnTo>
                  <a:lnTo>
                    <a:pt x="6" y="30"/>
                  </a:lnTo>
                  <a:lnTo>
                    <a:pt x="0" y="0"/>
                  </a:lnTo>
                  <a:lnTo>
                    <a:pt x="0" y="0"/>
                  </a:lnTo>
                  <a:close/>
                  <a:moveTo>
                    <a:pt x="0" y="0"/>
                  </a:moveTo>
                  <a:lnTo>
                    <a:pt x="0" y="0"/>
                  </a:lnTo>
                  <a:lnTo>
                    <a:pt x="0" y="0"/>
                  </a:lnTo>
                  <a:close/>
                </a:path>
              </a:pathLst>
            </a:custGeom>
            <a:solidFill>
              <a:srgbClr val="000000"/>
            </a:solidFill>
            <a:ln w="6350" cmpd="sng">
              <a:solidFill>
                <a:srgbClr val="FFFF00"/>
              </a:solidFill>
              <a:round/>
              <a:headEnd/>
              <a:tailEnd/>
            </a:ln>
          </p:spPr>
          <p:txBody>
            <a:bodyPr/>
            <a:lstStyle/>
            <a:p>
              <a:endParaRPr lang="zh-CN" altLang="en-US"/>
            </a:p>
          </p:txBody>
        </p:sp>
        <p:sp>
          <p:nvSpPr>
            <p:cNvPr id="146474" name="Freeform 42">
              <a:extLst>
                <a:ext uri="{FF2B5EF4-FFF2-40B4-BE49-F238E27FC236}">
                  <a16:creationId xmlns:a16="http://schemas.microsoft.com/office/drawing/2014/main" id="{A03C7337-785D-4D29-877C-80BE221A54CB}"/>
                </a:ext>
              </a:extLst>
            </p:cNvPr>
            <p:cNvSpPr>
              <a:spLocks noEditPoints="1"/>
            </p:cNvSpPr>
            <p:nvPr/>
          </p:nvSpPr>
          <p:spPr bwMode="auto">
            <a:xfrm>
              <a:off x="2510" y="2210"/>
              <a:ext cx="33" cy="902"/>
            </a:xfrm>
            <a:custGeom>
              <a:avLst/>
              <a:gdLst>
                <a:gd name="T0" fmla="*/ 6 w 12"/>
                <a:gd name="T1" fmla="*/ 197 h 197"/>
                <a:gd name="T2" fmla="*/ 12 w 12"/>
                <a:gd name="T3" fmla="*/ 149 h 197"/>
                <a:gd name="T4" fmla="*/ 12 w 12"/>
                <a:gd name="T5" fmla="*/ 95 h 197"/>
                <a:gd name="T6" fmla="*/ 6 w 12"/>
                <a:gd name="T7" fmla="*/ 47 h 197"/>
                <a:gd name="T8" fmla="*/ 0 w 12"/>
                <a:gd name="T9" fmla="*/ 0 h 197"/>
                <a:gd name="T10" fmla="*/ 0 w 12"/>
                <a:gd name="T11" fmla="*/ 0 h 197"/>
                <a:gd name="T12" fmla="*/ 6 w 12"/>
                <a:gd name="T13" fmla="*/ 47 h 197"/>
                <a:gd name="T14" fmla="*/ 12 w 12"/>
                <a:gd name="T15" fmla="*/ 95 h 197"/>
                <a:gd name="T16" fmla="*/ 12 w 12"/>
                <a:gd name="T17" fmla="*/ 149 h 197"/>
                <a:gd name="T18" fmla="*/ 6 w 12"/>
                <a:gd name="T19" fmla="*/ 197 h 197"/>
                <a:gd name="T20" fmla="*/ 6 w 12"/>
                <a:gd name="T21" fmla="*/ 197 h 197"/>
                <a:gd name="T22" fmla="*/ 6 w 12"/>
                <a:gd name="T23" fmla="*/ 197 h 197"/>
                <a:gd name="T24" fmla="*/ 6 w 12"/>
                <a:gd name="T25" fmla="*/ 197 h 197"/>
                <a:gd name="T26" fmla="*/ 6 w 12"/>
                <a:gd name="T2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97">
                  <a:moveTo>
                    <a:pt x="6" y="197"/>
                  </a:moveTo>
                  <a:lnTo>
                    <a:pt x="12" y="149"/>
                  </a:lnTo>
                  <a:lnTo>
                    <a:pt x="12" y="95"/>
                  </a:lnTo>
                  <a:lnTo>
                    <a:pt x="6" y="47"/>
                  </a:lnTo>
                  <a:lnTo>
                    <a:pt x="0" y="0"/>
                  </a:lnTo>
                  <a:lnTo>
                    <a:pt x="0" y="0"/>
                  </a:lnTo>
                  <a:lnTo>
                    <a:pt x="6" y="47"/>
                  </a:lnTo>
                  <a:lnTo>
                    <a:pt x="12" y="95"/>
                  </a:lnTo>
                  <a:lnTo>
                    <a:pt x="12" y="149"/>
                  </a:lnTo>
                  <a:lnTo>
                    <a:pt x="6" y="197"/>
                  </a:lnTo>
                  <a:lnTo>
                    <a:pt x="6" y="197"/>
                  </a:lnTo>
                  <a:close/>
                  <a:moveTo>
                    <a:pt x="6" y="197"/>
                  </a:moveTo>
                  <a:lnTo>
                    <a:pt x="6" y="197"/>
                  </a:lnTo>
                  <a:lnTo>
                    <a:pt x="6" y="197"/>
                  </a:lnTo>
                  <a:close/>
                </a:path>
              </a:pathLst>
            </a:custGeom>
            <a:solidFill>
              <a:srgbClr val="000000"/>
            </a:solidFill>
            <a:ln w="6350" cmpd="sng">
              <a:solidFill>
                <a:srgbClr val="FFFF00"/>
              </a:solidFill>
              <a:round/>
              <a:headEnd/>
              <a:tailEnd/>
            </a:ln>
          </p:spPr>
          <p:txBody>
            <a:bodyPr/>
            <a:lstStyle/>
            <a:p>
              <a:endParaRPr lang="zh-CN" altLang="en-US"/>
            </a:p>
          </p:txBody>
        </p:sp>
        <p:sp>
          <p:nvSpPr>
            <p:cNvPr id="146475" name="Freeform 43">
              <a:extLst>
                <a:ext uri="{FF2B5EF4-FFF2-40B4-BE49-F238E27FC236}">
                  <a16:creationId xmlns:a16="http://schemas.microsoft.com/office/drawing/2014/main" id="{ACC253E4-9346-4080-BD30-745EFAEB5EFA}"/>
                </a:ext>
              </a:extLst>
            </p:cNvPr>
            <p:cNvSpPr>
              <a:spLocks noEditPoints="1"/>
            </p:cNvSpPr>
            <p:nvPr/>
          </p:nvSpPr>
          <p:spPr bwMode="auto">
            <a:xfrm>
              <a:off x="2110" y="1605"/>
              <a:ext cx="400" cy="605"/>
            </a:xfrm>
            <a:custGeom>
              <a:avLst/>
              <a:gdLst>
                <a:gd name="T0" fmla="*/ 144 w 144"/>
                <a:gd name="T1" fmla="*/ 132 h 132"/>
                <a:gd name="T2" fmla="*/ 132 w 144"/>
                <a:gd name="T3" fmla="*/ 90 h 132"/>
                <a:gd name="T4" fmla="*/ 120 w 144"/>
                <a:gd name="T5" fmla="*/ 54 h 132"/>
                <a:gd name="T6" fmla="*/ 102 w 144"/>
                <a:gd name="T7" fmla="*/ 30 h 132"/>
                <a:gd name="T8" fmla="*/ 84 w 144"/>
                <a:gd name="T9" fmla="*/ 12 h 132"/>
                <a:gd name="T10" fmla="*/ 66 w 144"/>
                <a:gd name="T11" fmla="*/ 0 h 132"/>
                <a:gd name="T12" fmla="*/ 42 w 144"/>
                <a:gd name="T13" fmla="*/ 0 h 132"/>
                <a:gd name="T14" fmla="*/ 24 w 144"/>
                <a:gd name="T15" fmla="*/ 6 h 132"/>
                <a:gd name="T16" fmla="*/ 0 w 144"/>
                <a:gd name="T17" fmla="*/ 12 h 132"/>
                <a:gd name="T18" fmla="*/ 0 w 144"/>
                <a:gd name="T19" fmla="*/ 12 h 132"/>
                <a:gd name="T20" fmla="*/ 24 w 144"/>
                <a:gd name="T21" fmla="*/ 6 h 132"/>
                <a:gd name="T22" fmla="*/ 42 w 144"/>
                <a:gd name="T23" fmla="*/ 0 h 132"/>
                <a:gd name="T24" fmla="*/ 66 w 144"/>
                <a:gd name="T25" fmla="*/ 0 h 132"/>
                <a:gd name="T26" fmla="*/ 84 w 144"/>
                <a:gd name="T27" fmla="*/ 12 h 132"/>
                <a:gd name="T28" fmla="*/ 102 w 144"/>
                <a:gd name="T29" fmla="*/ 30 h 132"/>
                <a:gd name="T30" fmla="*/ 120 w 144"/>
                <a:gd name="T31" fmla="*/ 54 h 132"/>
                <a:gd name="T32" fmla="*/ 132 w 144"/>
                <a:gd name="T33" fmla="*/ 90 h 132"/>
                <a:gd name="T34" fmla="*/ 144 w 144"/>
                <a:gd name="T35" fmla="*/ 132 h 132"/>
                <a:gd name="T36" fmla="*/ 144 w 144"/>
                <a:gd name="T37" fmla="*/ 132 h 132"/>
                <a:gd name="T38" fmla="*/ 144 w 144"/>
                <a:gd name="T39" fmla="*/ 132 h 132"/>
                <a:gd name="T40" fmla="*/ 144 w 144"/>
                <a:gd name="T41" fmla="*/ 132 h 132"/>
                <a:gd name="T42" fmla="*/ 144 w 144"/>
                <a:gd name="T43"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2">
                  <a:moveTo>
                    <a:pt x="144" y="132"/>
                  </a:moveTo>
                  <a:lnTo>
                    <a:pt x="132" y="90"/>
                  </a:lnTo>
                  <a:lnTo>
                    <a:pt x="120" y="54"/>
                  </a:lnTo>
                  <a:lnTo>
                    <a:pt x="102" y="30"/>
                  </a:lnTo>
                  <a:lnTo>
                    <a:pt x="84" y="12"/>
                  </a:lnTo>
                  <a:lnTo>
                    <a:pt x="66" y="0"/>
                  </a:lnTo>
                  <a:lnTo>
                    <a:pt x="42" y="0"/>
                  </a:lnTo>
                  <a:lnTo>
                    <a:pt x="24" y="6"/>
                  </a:lnTo>
                  <a:lnTo>
                    <a:pt x="0" y="12"/>
                  </a:lnTo>
                  <a:lnTo>
                    <a:pt x="0" y="12"/>
                  </a:lnTo>
                  <a:lnTo>
                    <a:pt x="24" y="6"/>
                  </a:lnTo>
                  <a:lnTo>
                    <a:pt x="42" y="0"/>
                  </a:lnTo>
                  <a:lnTo>
                    <a:pt x="66" y="0"/>
                  </a:lnTo>
                  <a:lnTo>
                    <a:pt x="84" y="12"/>
                  </a:lnTo>
                  <a:lnTo>
                    <a:pt x="102" y="30"/>
                  </a:lnTo>
                  <a:lnTo>
                    <a:pt x="120" y="54"/>
                  </a:lnTo>
                  <a:lnTo>
                    <a:pt x="132" y="90"/>
                  </a:lnTo>
                  <a:lnTo>
                    <a:pt x="144" y="132"/>
                  </a:lnTo>
                  <a:lnTo>
                    <a:pt x="144" y="132"/>
                  </a:lnTo>
                  <a:close/>
                  <a:moveTo>
                    <a:pt x="144" y="132"/>
                  </a:moveTo>
                  <a:lnTo>
                    <a:pt x="144" y="132"/>
                  </a:lnTo>
                  <a:lnTo>
                    <a:pt x="144" y="132"/>
                  </a:lnTo>
                  <a:close/>
                </a:path>
              </a:pathLst>
            </a:custGeom>
            <a:solidFill>
              <a:srgbClr val="000000"/>
            </a:solidFill>
            <a:ln w="6350" cmpd="sng">
              <a:solidFill>
                <a:srgbClr val="FFFF00"/>
              </a:solidFill>
              <a:round/>
              <a:headEnd/>
              <a:tailEnd/>
            </a:ln>
          </p:spPr>
          <p:txBody>
            <a:bodyPr/>
            <a:lstStyle/>
            <a:p>
              <a:endParaRPr lang="zh-CN" altLang="en-US"/>
            </a:p>
          </p:txBody>
        </p:sp>
        <p:sp>
          <p:nvSpPr>
            <p:cNvPr id="146476" name="Freeform 44">
              <a:extLst>
                <a:ext uri="{FF2B5EF4-FFF2-40B4-BE49-F238E27FC236}">
                  <a16:creationId xmlns:a16="http://schemas.microsoft.com/office/drawing/2014/main" id="{B4BD7AFE-3A84-4028-A1F9-37F48A36AB8E}"/>
                </a:ext>
              </a:extLst>
            </p:cNvPr>
            <p:cNvSpPr>
              <a:spLocks/>
            </p:cNvSpPr>
            <p:nvPr/>
          </p:nvSpPr>
          <p:spPr bwMode="auto">
            <a:xfrm>
              <a:off x="4434" y="2453"/>
              <a:ext cx="50" cy="247"/>
            </a:xfrm>
            <a:custGeom>
              <a:avLst/>
              <a:gdLst>
                <a:gd name="T0" fmla="*/ 12 w 18"/>
                <a:gd name="T1" fmla="*/ 24 h 54"/>
                <a:gd name="T2" fmla="*/ 18 w 18"/>
                <a:gd name="T3" fmla="*/ 12 h 54"/>
                <a:gd name="T4" fmla="*/ 18 w 18"/>
                <a:gd name="T5" fmla="*/ 0 h 54"/>
                <a:gd name="T6" fmla="*/ 0 w 18"/>
                <a:gd name="T7" fmla="*/ 0 h 54"/>
                <a:gd name="T8" fmla="*/ 0 w 18"/>
                <a:gd name="T9" fmla="*/ 6 h 54"/>
                <a:gd name="T10" fmla="*/ 6 w 18"/>
                <a:gd name="T11" fmla="*/ 12 h 54"/>
                <a:gd name="T12" fmla="*/ 6 w 18"/>
                <a:gd name="T13" fmla="*/ 24 h 54"/>
                <a:gd name="T14" fmla="*/ 12 w 18"/>
                <a:gd name="T15" fmla="*/ 42 h 54"/>
                <a:gd name="T16" fmla="*/ 12 w 18"/>
                <a:gd name="T17" fmla="*/ 54 h 54"/>
                <a:gd name="T18" fmla="*/ 12 w 18"/>
                <a:gd name="T19" fmla="*/ 42 h 54"/>
                <a:gd name="T20" fmla="*/ 12 w 18"/>
                <a:gd name="T21" fmla="*/ 24 h 54"/>
                <a:gd name="T22" fmla="*/ 12 w 18"/>
                <a:gd name="T2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54">
                  <a:moveTo>
                    <a:pt x="12" y="24"/>
                  </a:moveTo>
                  <a:lnTo>
                    <a:pt x="18" y="12"/>
                  </a:lnTo>
                  <a:lnTo>
                    <a:pt x="18" y="0"/>
                  </a:lnTo>
                  <a:lnTo>
                    <a:pt x="0" y="0"/>
                  </a:lnTo>
                  <a:lnTo>
                    <a:pt x="0" y="6"/>
                  </a:lnTo>
                  <a:lnTo>
                    <a:pt x="6" y="12"/>
                  </a:lnTo>
                  <a:lnTo>
                    <a:pt x="6" y="24"/>
                  </a:lnTo>
                  <a:lnTo>
                    <a:pt x="12" y="42"/>
                  </a:lnTo>
                  <a:lnTo>
                    <a:pt x="12" y="54"/>
                  </a:lnTo>
                  <a:lnTo>
                    <a:pt x="12" y="42"/>
                  </a:lnTo>
                  <a:lnTo>
                    <a:pt x="12" y="24"/>
                  </a:lnTo>
                  <a:lnTo>
                    <a:pt x="12" y="24"/>
                  </a:lnTo>
                  <a:close/>
                </a:path>
              </a:pathLst>
            </a:custGeom>
            <a:solidFill>
              <a:srgbClr val="FFFF00"/>
            </a:solidFill>
            <a:ln w="6350" cmpd="sng">
              <a:solidFill>
                <a:srgbClr val="FFFF00"/>
              </a:solidFill>
              <a:round/>
              <a:headEnd/>
              <a:tailEnd/>
            </a:ln>
          </p:spPr>
          <p:txBody>
            <a:bodyPr/>
            <a:lstStyle/>
            <a:p>
              <a:endParaRPr lang="zh-CN" altLang="en-US"/>
            </a:p>
          </p:txBody>
        </p:sp>
      </p:grpSp>
      <p:graphicFrame>
        <p:nvGraphicFramePr>
          <p:cNvPr id="146477" name="Object 45">
            <a:extLst>
              <a:ext uri="{FF2B5EF4-FFF2-40B4-BE49-F238E27FC236}">
                <a16:creationId xmlns:a16="http://schemas.microsoft.com/office/drawing/2014/main" id="{F04E47A9-1B81-4501-8C98-D0C16146E51E}"/>
              </a:ext>
            </a:extLst>
          </p:cNvPr>
          <p:cNvGraphicFramePr>
            <a:graphicFrameLocks/>
          </p:cNvGraphicFramePr>
          <p:nvPr/>
        </p:nvGraphicFramePr>
        <p:xfrm>
          <a:off x="7086600" y="4143375"/>
          <a:ext cx="280988" cy="341313"/>
        </p:xfrm>
        <a:graphic>
          <a:graphicData uri="http://schemas.openxmlformats.org/presentationml/2006/ole">
            <mc:AlternateContent xmlns:mc="http://schemas.openxmlformats.org/markup-compatibility/2006">
              <mc:Choice xmlns:v="urn:schemas-microsoft-com:vml" Requires="v">
                <p:oleObj spid="_x0000_s146572" name="Equation" r:id="rId3" imgW="279360" imgH="342720" progId="Equation.3">
                  <p:embed/>
                </p:oleObj>
              </mc:Choice>
              <mc:Fallback>
                <p:oleObj name="Equation" r:id="rId3" imgW="279360" imgH="342720" progId="Equation.3">
                  <p:embed/>
                  <p:pic>
                    <p:nvPicPr>
                      <p:cNvPr id="0" name="Object 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4337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8" name="Object 46">
            <a:extLst>
              <a:ext uri="{FF2B5EF4-FFF2-40B4-BE49-F238E27FC236}">
                <a16:creationId xmlns:a16="http://schemas.microsoft.com/office/drawing/2014/main" id="{C842A21F-BA63-4DD2-9862-FC1DB8385EB7}"/>
              </a:ext>
            </a:extLst>
          </p:cNvPr>
          <p:cNvGraphicFramePr>
            <a:graphicFrameLocks/>
          </p:cNvGraphicFramePr>
          <p:nvPr/>
        </p:nvGraphicFramePr>
        <p:xfrm>
          <a:off x="1479550" y="1916113"/>
          <a:ext cx="2868613" cy="900112"/>
        </p:xfrm>
        <a:graphic>
          <a:graphicData uri="http://schemas.openxmlformats.org/presentationml/2006/ole">
            <mc:AlternateContent xmlns:mc="http://schemas.openxmlformats.org/markup-compatibility/2006">
              <mc:Choice xmlns:v="urn:schemas-microsoft-com:vml" Requires="v">
                <p:oleObj spid="_x0000_s146573" name="Equation" r:id="rId5" imgW="2869920" imgH="901440" progId="Equation.3">
                  <p:embed/>
                </p:oleObj>
              </mc:Choice>
              <mc:Fallback>
                <p:oleObj name="Equation" r:id="rId5" imgW="2869920" imgH="901440" progId="Equation.3">
                  <p:embed/>
                  <p:pic>
                    <p:nvPicPr>
                      <p:cNvPr id="0" name="Object 4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550" y="1916113"/>
                        <a:ext cx="2868613"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9" name="Line 47">
            <a:extLst>
              <a:ext uri="{FF2B5EF4-FFF2-40B4-BE49-F238E27FC236}">
                <a16:creationId xmlns:a16="http://schemas.microsoft.com/office/drawing/2014/main" id="{4D3CF7BE-7173-4FCC-9AA9-3C607931392F}"/>
              </a:ext>
            </a:extLst>
          </p:cNvPr>
          <p:cNvSpPr>
            <a:spLocks noChangeShapeType="1"/>
          </p:cNvSpPr>
          <p:nvPr/>
        </p:nvSpPr>
        <p:spPr bwMode="auto">
          <a:xfrm>
            <a:off x="6018213" y="4102100"/>
            <a:ext cx="60960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0" name="Object 48">
            <a:extLst>
              <a:ext uri="{FF2B5EF4-FFF2-40B4-BE49-F238E27FC236}">
                <a16:creationId xmlns:a16="http://schemas.microsoft.com/office/drawing/2014/main" id="{C50F191F-3DDC-40C9-8426-38226B2A8957}"/>
              </a:ext>
            </a:extLst>
          </p:cNvPr>
          <p:cNvGraphicFramePr>
            <a:graphicFrameLocks/>
          </p:cNvGraphicFramePr>
          <p:nvPr/>
        </p:nvGraphicFramePr>
        <p:xfrm>
          <a:off x="5257800" y="4676775"/>
          <a:ext cx="280988" cy="442913"/>
        </p:xfrm>
        <a:graphic>
          <a:graphicData uri="http://schemas.openxmlformats.org/presentationml/2006/ole">
            <mc:AlternateContent xmlns:mc="http://schemas.openxmlformats.org/markup-compatibility/2006">
              <mc:Choice xmlns:v="urn:schemas-microsoft-com:vml" Requires="v">
                <p:oleObj spid="_x0000_s146574" name="Equation" r:id="rId7" imgW="279360" imgH="444240" progId="Equation.3">
                  <p:embed/>
                </p:oleObj>
              </mc:Choice>
              <mc:Fallback>
                <p:oleObj name="Equation" r:id="rId7" imgW="279360" imgH="444240" progId="Equation.3">
                  <p:embed/>
                  <p:pic>
                    <p:nvPicPr>
                      <p:cNvPr id="0" name="Object 4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4676775"/>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Line 49">
            <a:extLst>
              <a:ext uri="{FF2B5EF4-FFF2-40B4-BE49-F238E27FC236}">
                <a16:creationId xmlns:a16="http://schemas.microsoft.com/office/drawing/2014/main" id="{0996D519-36D8-4868-8019-16CF6F98B693}"/>
              </a:ext>
            </a:extLst>
          </p:cNvPr>
          <p:cNvSpPr>
            <a:spLocks noChangeShapeType="1"/>
          </p:cNvSpPr>
          <p:nvPr/>
        </p:nvSpPr>
        <p:spPr bwMode="auto">
          <a:xfrm>
            <a:off x="6078538" y="4178300"/>
            <a:ext cx="0" cy="6858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82" name="Line 50">
            <a:extLst>
              <a:ext uri="{FF2B5EF4-FFF2-40B4-BE49-F238E27FC236}">
                <a16:creationId xmlns:a16="http://schemas.microsoft.com/office/drawing/2014/main" id="{F13BD082-4086-4941-99EF-30F5F538601D}"/>
              </a:ext>
            </a:extLst>
          </p:cNvPr>
          <p:cNvSpPr>
            <a:spLocks noChangeShapeType="1"/>
          </p:cNvSpPr>
          <p:nvPr/>
        </p:nvSpPr>
        <p:spPr bwMode="auto">
          <a:xfrm flipH="1">
            <a:off x="5484813" y="4178300"/>
            <a:ext cx="533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3" name="Object 51">
            <a:extLst>
              <a:ext uri="{FF2B5EF4-FFF2-40B4-BE49-F238E27FC236}">
                <a16:creationId xmlns:a16="http://schemas.microsoft.com/office/drawing/2014/main" id="{90B35FB4-5058-4E72-9A7C-A6CA58EDDD77}"/>
              </a:ext>
            </a:extLst>
          </p:cNvPr>
          <p:cNvGraphicFramePr>
            <a:graphicFrameLocks/>
          </p:cNvGraphicFramePr>
          <p:nvPr/>
        </p:nvGraphicFramePr>
        <p:xfrm>
          <a:off x="5029200" y="3990975"/>
          <a:ext cx="355600" cy="457200"/>
        </p:xfrm>
        <a:graphic>
          <a:graphicData uri="http://schemas.openxmlformats.org/presentationml/2006/ole">
            <mc:AlternateContent xmlns:mc="http://schemas.openxmlformats.org/markup-compatibility/2006">
              <mc:Choice xmlns:v="urn:schemas-microsoft-com:vml" Requires="v">
                <p:oleObj spid="_x0000_s146575" name="Equation" r:id="rId9" imgW="355320" imgH="457200" progId="Equation.3">
                  <p:embed/>
                </p:oleObj>
              </mc:Choice>
              <mc:Fallback>
                <p:oleObj name="Equation" r:id="rId9" imgW="355320" imgH="457200" progId="Equation.3">
                  <p:embed/>
                  <p:pic>
                    <p:nvPicPr>
                      <p:cNvPr id="0" name="Object 5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3990975"/>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4" name="Object 52">
            <a:extLst>
              <a:ext uri="{FF2B5EF4-FFF2-40B4-BE49-F238E27FC236}">
                <a16:creationId xmlns:a16="http://schemas.microsoft.com/office/drawing/2014/main" id="{025A426F-150B-4D92-BE29-F03A9913271F}"/>
              </a:ext>
            </a:extLst>
          </p:cNvPr>
          <p:cNvGraphicFramePr>
            <a:graphicFrameLocks/>
          </p:cNvGraphicFramePr>
          <p:nvPr/>
        </p:nvGraphicFramePr>
        <p:xfrm>
          <a:off x="5657850" y="4665663"/>
          <a:ext cx="366713" cy="442912"/>
        </p:xfrm>
        <a:graphic>
          <a:graphicData uri="http://schemas.openxmlformats.org/presentationml/2006/ole">
            <mc:AlternateContent xmlns:mc="http://schemas.openxmlformats.org/markup-compatibility/2006">
              <mc:Choice xmlns:v="urn:schemas-microsoft-com:vml" Requires="v">
                <p:oleObj spid="_x0000_s146576" name="Equation" r:id="rId11" imgW="368280" imgH="444240" progId="Equation.3">
                  <p:embed/>
                </p:oleObj>
              </mc:Choice>
              <mc:Fallback>
                <p:oleObj name="Equation" r:id="rId11" imgW="368280" imgH="444240" progId="Equation.3">
                  <p:embed/>
                  <p:pic>
                    <p:nvPicPr>
                      <p:cNvPr id="0" name="Object 5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7850" y="466566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5" name="Line 53">
            <a:extLst>
              <a:ext uri="{FF2B5EF4-FFF2-40B4-BE49-F238E27FC236}">
                <a16:creationId xmlns:a16="http://schemas.microsoft.com/office/drawing/2014/main" id="{16E8494B-C6EB-4D01-AE8E-5F695EFF13F6}"/>
              </a:ext>
            </a:extLst>
          </p:cNvPr>
          <p:cNvSpPr>
            <a:spLocks noChangeShapeType="1"/>
          </p:cNvSpPr>
          <p:nvPr/>
        </p:nvSpPr>
        <p:spPr bwMode="auto">
          <a:xfrm flipH="1">
            <a:off x="5561013" y="4178300"/>
            <a:ext cx="457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86" name="Object 54">
            <a:extLst>
              <a:ext uri="{FF2B5EF4-FFF2-40B4-BE49-F238E27FC236}">
                <a16:creationId xmlns:a16="http://schemas.microsoft.com/office/drawing/2014/main" id="{98CF7D9D-FC01-4918-A150-7CE371C29522}"/>
              </a:ext>
            </a:extLst>
          </p:cNvPr>
          <p:cNvGraphicFramePr>
            <a:graphicFrameLocks/>
          </p:cNvGraphicFramePr>
          <p:nvPr/>
        </p:nvGraphicFramePr>
        <p:xfrm>
          <a:off x="5957888" y="3684588"/>
          <a:ext cx="442912" cy="230187"/>
        </p:xfrm>
        <a:graphic>
          <a:graphicData uri="http://schemas.openxmlformats.org/presentationml/2006/ole">
            <mc:AlternateContent xmlns:mc="http://schemas.openxmlformats.org/markup-compatibility/2006">
              <mc:Choice xmlns:v="urn:schemas-microsoft-com:vml" Requires="v">
                <p:oleObj spid="_x0000_s146577" name="Equation" r:id="rId13" imgW="444240" imgH="228600" progId="Equation.3">
                  <p:embed/>
                </p:oleObj>
              </mc:Choice>
              <mc:Fallback>
                <p:oleObj name="Equation" r:id="rId13" imgW="444240" imgH="228600" progId="Equation.3">
                  <p:embed/>
                  <p:pic>
                    <p:nvPicPr>
                      <p:cNvPr id="0" name="Object 5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7888" y="3684588"/>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7" name="Text Box 55">
            <a:extLst>
              <a:ext uri="{FF2B5EF4-FFF2-40B4-BE49-F238E27FC236}">
                <a16:creationId xmlns:a16="http://schemas.microsoft.com/office/drawing/2014/main" id="{1F30A56C-DF09-4649-BAC7-856A3063951D}"/>
              </a:ext>
            </a:extLst>
          </p:cNvPr>
          <p:cNvSpPr txBox="1">
            <a:spLocks noChangeArrowheads="1"/>
          </p:cNvSpPr>
          <p:nvPr/>
        </p:nvSpPr>
        <p:spPr bwMode="auto">
          <a:xfrm>
            <a:off x="4733925" y="2162175"/>
            <a:ext cx="368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磁场增强，运动半径减少 </a:t>
            </a:r>
          </a:p>
        </p:txBody>
      </p:sp>
      <p:sp>
        <p:nvSpPr>
          <p:cNvPr id="146488" name="Text Box 56">
            <a:extLst>
              <a:ext uri="{FF2B5EF4-FFF2-40B4-BE49-F238E27FC236}">
                <a16:creationId xmlns:a16="http://schemas.microsoft.com/office/drawing/2014/main" id="{027DC736-C6A7-4CB2-861D-D132464A9D3C}"/>
              </a:ext>
            </a:extLst>
          </p:cNvPr>
          <p:cNvSpPr txBox="1">
            <a:spLocks noChangeArrowheads="1"/>
          </p:cNvSpPr>
          <p:nvPr/>
        </p:nvSpPr>
        <p:spPr bwMode="auto">
          <a:xfrm>
            <a:off x="750888" y="2924175"/>
            <a:ext cx="839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强磁场可约束带电粒子在一根磁场线附近 </a:t>
            </a:r>
            <a:r>
              <a:rPr kumimoji="1" lang="en-US" altLang="zh-CN" sz="2400" b="1">
                <a:solidFill>
                  <a:schemeClr val="bg1"/>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rgbClr val="66FFFF"/>
                </a:solidFill>
                <a:latin typeface="宋体" panose="02010600030101010101" pitchFamily="2" charset="-122"/>
              </a:rPr>
              <a:t>横向磁约束</a:t>
            </a:r>
          </a:p>
        </p:txBody>
      </p:sp>
      <p:sp>
        <p:nvSpPr>
          <p:cNvPr id="146489" name="Rectangle 57">
            <a:extLst>
              <a:ext uri="{FF2B5EF4-FFF2-40B4-BE49-F238E27FC236}">
                <a16:creationId xmlns:a16="http://schemas.microsoft.com/office/drawing/2014/main" id="{D9701439-C17A-4571-ADAE-2DEE44168023}"/>
              </a:ext>
            </a:extLst>
          </p:cNvPr>
          <p:cNvSpPr>
            <a:spLocks noChangeArrowheads="1"/>
          </p:cNvSpPr>
          <p:nvPr/>
        </p:nvSpPr>
        <p:spPr bwMode="auto">
          <a:xfrm>
            <a:off x="501650" y="3394075"/>
            <a:ext cx="1965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纵向磁约束</a:t>
            </a:r>
          </a:p>
        </p:txBody>
      </p:sp>
      <p:graphicFrame>
        <p:nvGraphicFramePr>
          <p:cNvPr id="146490" name="Object 58">
            <a:extLst>
              <a:ext uri="{FF2B5EF4-FFF2-40B4-BE49-F238E27FC236}">
                <a16:creationId xmlns:a16="http://schemas.microsoft.com/office/drawing/2014/main" id="{D809A3A6-5C83-496B-A789-285A2340D03A}"/>
              </a:ext>
            </a:extLst>
          </p:cNvPr>
          <p:cNvGraphicFramePr>
            <a:graphicFrameLocks/>
          </p:cNvGraphicFramePr>
          <p:nvPr/>
        </p:nvGraphicFramePr>
        <p:xfrm>
          <a:off x="900113" y="3951288"/>
          <a:ext cx="1654175" cy="455612"/>
        </p:xfrm>
        <a:graphic>
          <a:graphicData uri="http://schemas.openxmlformats.org/presentationml/2006/ole">
            <mc:AlternateContent xmlns:mc="http://schemas.openxmlformats.org/markup-compatibility/2006">
              <mc:Choice xmlns:v="urn:schemas-microsoft-com:vml" Requires="v">
                <p:oleObj spid="_x0000_s146578" name="公式" r:id="rId15" imgW="1650960" imgH="457200" progId="Equation.3">
                  <p:embed/>
                </p:oleObj>
              </mc:Choice>
              <mc:Fallback>
                <p:oleObj name="公式" r:id="rId15" imgW="1650960" imgH="457200" progId="Equation.3">
                  <p:embed/>
                  <p:pic>
                    <p:nvPicPr>
                      <p:cNvPr id="0" name="Object 5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113" y="3951288"/>
                        <a:ext cx="16541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91" name="Object 59">
            <a:extLst>
              <a:ext uri="{FF2B5EF4-FFF2-40B4-BE49-F238E27FC236}">
                <a16:creationId xmlns:a16="http://schemas.microsoft.com/office/drawing/2014/main" id="{DCA06ACE-C2DA-4C90-92C8-C73130D4F82A}"/>
              </a:ext>
            </a:extLst>
          </p:cNvPr>
          <p:cNvGraphicFramePr>
            <a:graphicFrameLocks/>
          </p:cNvGraphicFramePr>
          <p:nvPr/>
        </p:nvGraphicFramePr>
        <p:xfrm>
          <a:off x="903288" y="4508500"/>
          <a:ext cx="355600" cy="457200"/>
        </p:xfrm>
        <a:graphic>
          <a:graphicData uri="http://schemas.openxmlformats.org/presentationml/2006/ole">
            <mc:AlternateContent xmlns:mc="http://schemas.openxmlformats.org/markup-compatibility/2006">
              <mc:Choice xmlns:v="urn:schemas-microsoft-com:vml" Requires="v">
                <p:oleObj spid="_x0000_s146579" name="Equation" r:id="rId17" imgW="355320" imgH="457200" progId="Equation.3">
                  <p:embed/>
                </p:oleObj>
              </mc:Choice>
              <mc:Fallback>
                <p:oleObj name="Equation" r:id="rId17" imgW="355320" imgH="457200" progId="Equation.3">
                  <p:embed/>
                  <p:pic>
                    <p:nvPicPr>
                      <p:cNvPr id="0" name="Object 5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288" y="4508500"/>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92" name="Object 60">
            <a:extLst>
              <a:ext uri="{FF2B5EF4-FFF2-40B4-BE49-F238E27FC236}">
                <a16:creationId xmlns:a16="http://schemas.microsoft.com/office/drawing/2014/main" id="{1D4E6D3F-8120-4921-AE24-63A7C0DC0742}"/>
              </a:ext>
            </a:extLst>
          </p:cNvPr>
          <p:cNvGraphicFramePr>
            <a:graphicFrameLocks/>
          </p:cNvGraphicFramePr>
          <p:nvPr/>
        </p:nvGraphicFramePr>
        <p:xfrm>
          <a:off x="6324600" y="4676775"/>
          <a:ext cx="230188" cy="292100"/>
        </p:xfrm>
        <a:graphic>
          <a:graphicData uri="http://schemas.openxmlformats.org/presentationml/2006/ole">
            <mc:AlternateContent xmlns:mc="http://schemas.openxmlformats.org/markup-compatibility/2006">
              <mc:Choice xmlns:v="urn:schemas-microsoft-com:vml" Requires="v">
                <p:oleObj spid="_x0000_s146580" name="Equation" r:id="rId19" imgW="228600" imgH="291960" progId="Equation.3">
                  <p:embed/>
                </p:oleObj>
              </mc:Choice>
              <mc:Fallback>
                <p:oleObj name="Equation" r:id="rId19" imgW="228600" imgH="291960" progId="Equation.3">
                  <p:embed/>
                  <p:pic>
                    <p:nvPicPr>
                      <p:cNvPr id="0" name="Object 6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24600" y="4676775"/>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93" name="Text Box 61">
            <a:extLst>
              <a:ext uri="{FF2B5EF4-FFF2-40B4-BE49-F238E27FC236}">
                <a16:creationId xmlns:a16="http://schemas.microsoft.com/office/drawing/2014/main" id="{52D16A00-D4C3-42CB-8BD3-6EBE52AF0E98}"/>
              </a:ext>
            </a:extLst>
          </p:cNvPr>
          <p:cNvSpPr txBox="1">
            <a:spLocks noChangeArrowheads="1"/>
          </p:cNvSpPr>
          <p:nvPr/>
        </p:nvSpPr>
        <p:spPr bwMode="auto">
          <a:xfrm>
            <a:off x="777875" y="5484813"/>
            <a:ext cx="393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在非均匀磁场中，纵向运动受到抑制</a:t>
            </a:r>
            <a:r>
              <a:rPr kumimoji="1" lang="en-US" altLang="zh-CN" sz="2400" b="1">
                <a:solidFill>
                  <a:schemeClr val="bg1"/>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rgbClr val="66FFFF"/>
                </a:solidFill>
                <a:latin typeface="宋体" panose="02010600030101010101" pitchFamily="2" charset="-122"/>
              </a:rPr>
              <a:t>磁镜效应</a:t>
            </a:r>
          </a:p>
        </p:txBody>
      </p:sp>
      <p:grpSp>
        <p:nvGrpSpPr>
          <p:cNvPr id="146494" name="Group 62">
            <a:extLst>
              <a:ext uri="{FF2B5EF4-FFF2-40B4-BE49-F238E27FC236}">
                <a16:creationId xmlns:a16="http://schemas.microsoft.com/office/drawing/2014/main" id="{38DE2C29-E04B-45D5-9B33-F2E9B7AF680B}"/>
              </a:ext>
            </a:extLst>
          </p:cNvPr>
          <p:cNvGrpSpPr>
            <a:grpSpLocks/>
          </p:cNvGrpSpPr>
          <p:nvPr/>
        </p:nvGrpSpPr>
        <p:grpSpPr bwMode="auto">
          <a:xfrm>
            <a:off x="5964238" y="3856038"/>
            <a:ext cx="2287587" cy="2555875"/>
            <a:chOff x="3757" y="2429"/>
            <a:chExt cx="1441" cy="1610"/>
          </a:xfrm>
        </p:grpSpPr>
        <p:sp>
          <p:nvSpPr>
            <p:cNvPr id="146495" name="Arc 63">
              <a:extLst>
                <a:ext uri="{FF2B5EF4-FFF2-40B4-BE49-F238E27FC236}">
                  <a16:creationId xmlns:a16="http://schemas.microsoft.com/office/drawing/2014/main" id="{B6F7C0FD-9D9A-406C-898E-089966957C2D}"/>
                </a:ext>
              </a:extLst>
            </p:cNvPr>
            <p:cNvSpPr>
              <a:spLocks/>
            </p:cNvSpPr>
            <p:nvPr/>
          </p:nvSpPr>
          <p:spPr bwMode="auto">
            <a:xfrm rot="-1514960">
              <a:off x="3864" y="3540"/>
              <a:ext cx="1326" cy="499"/>
            </a:xfrm>
            <a:custGeom>
              <a:avLst/>
              <a:gdLst>
                <a:gd name="G0" fmla="+- 0 0 0"/>
                <a:gd name="G1" fmla="+- 21600 0 0"/>
                <a:gd name="G2" fmla="+- 21600 0 0"/>
                <a:gd name="T0" fmla="*/ 74 w 17011"/>
                <a:gd name="T1" fmla="*/ 0 h 21600"/>
                <a:gd name="T2" fmla="*/ 17011 w 17011"/>
                <a:gd name="T3" fmla="*/ 8289 h 21600"/>
                <a:gd name="T4" fmla="*/ 0 w 17011"/>
                <a:gd name="T5" fmla="*/ 21600 h 21600"/>
              </a:gdLst>
              <a:ahLst/>
              <a:cxnLst>
                <a:cxn ang="0">
                  <a:pos x="T0" y="T1"/>
                </a:cxn>
                <a:cxn ang="0">
                  <a:pos x="T2" y="T3"/>
                </a:cxn>
                <a:cxn ang="0">
                  <a:pos x="T4" y="T5"/>
                </a:cxn>
              </a:cxnLst>
              <a:rect l="0" t="0" r="r" b="b"/>
              <a:pathLst>
                <a:path w="17011" h="21600" fill="none" extrusionOk="0">
                  <a:moveTo>
                    <a:pt x="73" y="0"/>
                  </a:moveTo>
                  <a:cubicBezTo>
                    <a:pt x="6691" y="22"/>
                    <a:pt x="12933" y="3077"/>
                    <a:pt x="17011" y="8288"/>
                  </a:cubicBezTo>
                </a:path>
                <a:path w="17011" h="21600" stroke="0" extrusionOk="0">
                  <a:moveTo>
                    <a:pt x="73" y="0"/>
                  </a:moveTo>
                  <a:cubicBezTo>
                    <a:pt x="6691" y="22"/>
                    <a:pt x="12933" y="3077"/>
                    <a:pt x="17011" y="8288"/>
                  </a:cubicBezTo>
                  <a:lnTo>
                    <a:pt x="0"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96" name="Line 64">
              <a:extLst>
                <a:ext uri="{FF2B5EF4-FFF2-40B4-BE49-F238E27FC236}">
                  <a16:creationId xmlns:a16="http://schemas.microsoft.com/office/drawing/2014/main" id="{EF3EF42F-A611-48B9-B52D-A9B124A041FC}"/>
                </a:ext>
              </a:extLst>
            </p:cNvPr>
            <p:cNvSpPr>
              <a:spLocks noChangeShapeType="1"/>
            </p:cNvSpPr>
            <p:nvPr/>
          </p:nvSpPr>
          <p:spPr bwMode="auto">
            <a:xfrm>
              <a:off x="3757" y="3249"/>
              <a:ext cx="1361"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97" name="Arc 65">
              <a:extLst>
                <a:ext uri="{FF2B5EF4-FFF2-40B4-BE49-F238E27FC236}">
                  <a16:creationId xmlns:a16="http://schemas.microsoft.com/office/drawing/2014/main" id="{5485E1AB-3A9E-4128-9CBD-11C265857272}"/>
                </a:ext>
              </a:extLst>
            </p:cNvPr>
            <p:cNvSpPr>
              <a:spLocks/>
            </p:cNvSpPr>
            <p:nvPr/>
          </p:nvSpPr>
          <p:spPr bwMode="auto">
            <a:xfrm rot="1514960" flipV="1">
              <a:off x="3872" y="2429"/>
              <a:ext cx="1326" cy="499"/>
            </a:xfrm>
            <a:custGeom>
              <a:avLst/>
              <a:gdLst>
                <a:gd name="G0" fmla="+- 0 0 0"/>
                <a:gd name="G1" fmla="+- 21600 0 0"/>
                <a:gd name="G2" fmla="+- 21600 0 0"/>
                <a:gd name="T0" fmla="*/ 74 w 17011"/>
                <a:gd name="T1" fmla="*/ 0 h 21600"/>
                <a:gd name="T2" fmla="*/ 17011 w 17011"/>
                <a:gd name="T3" fmla="*/ 8289 h 21600"/>
                <a:gd name="T4" fmla="*/ 0 w 17011"/>
                <a:gd name="T5" fmla="*/ 21600 h 21600"/>
              </a:gdLst>
              <a:ahLst/>
              <a:cxnLst>
                <a:cxn ang="0">
                  <a:pos x="T0" y="T1"/>
                </a:cxn>
                <a:cxn ang="0">
                  <a:pos x="T2" y="T3"/>
                </a:cxn>
                <a:cxn ang="0">
                  <a:pos x="T4" y="T5"/>
                </a:cxn>
              </a:cxnLst>
              <a:rect l="0" t="0" r="r" b="b"/>
              <a:pathLst>
                <a:path w="17011" h="21600" fill="none" extrusionOk="0">
                  <a:moveTo>
                    <a:pt x="73" y="0"/>
                  </a:moveTo>
                  <a:cubicBezTo>
                    <a:pt x="6691" y="22"/>
                    <a:pt x="12933" y="3077"/>
                    <a:pt x="17011" y="8288"/>
                  </a:cubicBezTo>
                </a:path>
                <a:path w="17011" h="21600" stroke="0" extrusionOk="0">
                  <a:moveTo>
                    <a:pt x="73" y="0"/>
                  </a:moveTo>
                  <a:cubicBezTo>
                    <a:pt x="6691" y="22"/>
                    <a:pt x="12933" y="3077"/>
                    <a:pt x="17011" y="8288"/>
                  </a:cubicBezTo>
                  <a:lnTo>
                    <a:pt x="0"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6498" name="Oval 66">
            <a:extLst>
              <a:ext uri="{FF2B5EF4-FFF2-40B4-BE49-F238E27FC236}">
                <a16:creationId xmlns:a16="http://schemas.microsoft.com/office/drawing/2014/main" id="{17D3D465-EC86-4C70-A7F5-679A39140F0A}"/>
              </a:ext>
            </a:extLst>
          </p:cNvPr>
          <p:cNvSpPr>
            <a:spLocks noChangeArrowheads="1"/>
          </p:cNvSpPr>
          <p:nvPr/>
        </p:nvSpPr>
        <p:spPr bwMode="auto">
          <a:xfrm>
            <a:off x="5942013" y="40259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99" name="AutoShape 67">
            <a:extLst>
              <a:ext uri="{FF2B5EF4-FFF2-40B4-BE49-F238E27FC236}">
                <a16:creationId xmlns:a16="http://schemas.microsoft.com/office/drawing/2014/main" id="{5EEB522F-79A9-4018-9610-42A01EDD20EC}"/>
              </a:ext>
            </a:extLst>
          </p:cNvPr>
          <p:cNvSpPr>
            <a:spLocks noChangeArrowheads="1"/>
          </p:cNvSpPr>
          <p:nvPr/>
        </p:nvSpPr>
        <p:spPr bwMode="auto">
          <a:xfrm>
            <a:off x="7543800" y="3914775"/>
            <a:ext cx="762000" cy="381000"/>
          </a:xfrm>
          <a:prstGeom prst="wedgeRectCallout">
            <a:avLst>
              <a:gd name="adj1" fmla="val 11458"/>
              <a:gd name="adj2" fmla="val 2691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anose="02020603050405020304" pitchFamily="18" charset="0"/>
                <a:ea typeface="楷体_GB2312" pitchFamily="49" charset="-122"/>
              </a:rPr>
              <a:t>磁镜</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wipe(left)">
                                      <p:cBhvr>
                                        <p:cTn id="7" dur="500"/>
                                        <p:tgtEl>
                                          <p:spTgt spid="1464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wipe(left)">
                                      <p:cBhvr>
                                        <p:cTn id="12" dur="500"/>
                                        <p:tgtEl>
                                          <p:spTgt spid="1464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6478"/>
                                        </p:tgtEl>
                                        <p:attrNameLst>
                                          <p:attrName>style.visibility</p:attrName>
                                        </p:attrNameLst>
                                      </p:cBhvr>
                                      <p:to>
                                        <p:strVal val="visible"/>
                                      </p:to>
                                    </p:set>
                                    <p:animEffect transition="in" filter="wipe(left)">
                                      <p:cBhvr>
                                        <p:cTn id="17" dur="500"/>
                                        <p:tgtEl>
                                          <p:spTgt spid="1464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6487"/>
                                        </p:tgtEl>
                                        <p:attrNameLst>
                                          <p:attrName>style.visibility</p:attrName>
                                        </p:attrNameLst>
                                      </p:cBhvr>
                                      <p:to>
                                        <p:strVal val="visible"/>
                                      </p:to>
                                    </p:set>
                                    <p:animEffect transition="in" filter="wipe(left)">
                                      <p:cBhvr>
                                        <p:cTn id="22" dur="500"/>
                                        <p:tgtEl>
                                          <p:spTgt spid="1464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6488"/>
                                        </p:tgtEl>
                                        <p:attrNameLst>
                                          <p:attrName>style.visibility</p:attrName>
                                        </p:attrNameLst>
                                      </p:cBhvr>
                                      <p:to>
                                        <p:strVal val="visible"/>
                                      </p:to>
                                    </p:set>
                                    <p:animEffect transition="in" filter="wipe(left)">
                                      <p:cBhvr>
                                        <p:cTn id="27" dur="500"/>
                                        <p:tgtEl>
                                          <p:spTgt spid="1464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6489"/>
                                        </p:tgtEl>
                                        <p:attrNameLst>
                                          <p:attrName>style.visibility</p:attrName>
                                        </p:attrNameLst>
                                      </p:cBhvr>
                                      <p:to>
                                        <p:strVal val="visible"/>
                                      </p:to>
                                    </p:set>
                                    <p:animEffect transition="in" filter="wipe(left)">
                                      <p:cBhvr>
                                        <p:cTn id="32" dur="500"/>
                                        <p:tgtEl>
                                          <p:spTgt spid="1464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6494"/>
                                        </p:tgtEl>
                                        <p:attrNameLst>
                                          <p:attrName>style.visibility</p:attrName>
                                        </p:attrNameLst>
                                      </p:cBhvr>
                                      <p:to>
                                        <p:strVal val="visible"/>
                                      </p:to>
                                    </p:set>
                                    <p:animEffect transition="in" filter="wipe(left)">
                                      <p:cBhvr>
                                        <p:cTn id="37" dur="500"/>
                                        <p:tgtEl>
                                          <p:spTgt spid="146494"/>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4647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46498"/>
                                        </p:tgtEl>
                                        <p:attrNameLst>
                                          <p:attrName>style.visibility</p:attrName>
                                        </p:attrNameLst>
                                      </p:cBhvr>
                                      <p:to>
                                        <p:strVal val="visible"/>
                                      </p:to>
                                    </p:se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14648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46479"/>
                                        </p:tgtEl>
                                        <p:attrNameLst>
                                          <p:attrName>style.visibility</p:attrName>
                                        </p:attrNameLst>
                                      </p:cBhvr>
                                      <p:to>
                                        <p:strVal val="visible"/>
                                      </p:to>
                                    </p:set>
                                    <p:animEffect transition="in" filter="wipe(up)">
                                      <p:cBhvr>
                                        <p:cTn id="52" dur="500"/>
                                        <p:tgtEl>
                                          <p:spTgt spid="146479"/>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4649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46485"/>
                                        </p:tgtEl>
                                        <p:attrNameLst>
                                          <p:attrName>style.visibility</p:attrName>
                                        </p:attrNameLst>
                                      </p:cBhvr>
                                      <p:to>
                                        <p:strVal val="visible"/>
                                      </p:to>
                                    </p:set>
                                    <p:animEffect transition="in" filter="wipe(up)">
                                      <p:cBhvr>
                                        <p:cTn id="60" dur="500"/>
                                        <p:tgtEl>
                                          <p:spTgt spid="146485"/>
                                        </p:tgtEl>
                                      </p:cBhvr>
                                    </p:animEffec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14648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6437"/>
                                        </p:tgtEl>
                                        <p:attrNameLst>
                                          <p:attrName>style.visibility</p:attrName>
                                        </p:attrNameLst>
                                      </p:cBhvr>
                                      <p:to>
                                        <p:strVal val="visible"/>
                                      </p:to>
                                    </p:set>
                                    <p:animEffect transition="in" filter="wipe(left)">
                                      <p:cBhvr>
                                        <p:cTn id="68" dur="500"/>
                                        <p:tgtEl>
                                          <p:spTgt spid="14643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6490"/>
                                        </p:tgtEl>
                                        <p:attrNameLst>
                                          <p:attrName>style.visibility</p:attrName>
                                        </p:attrNameLst>
                                      </p:cBhvr>
                                      <p:to>
                                        <p:strVal val="visible"/>
                                      </p:to>
                                    </p:set>
                                    <p:animEffect transition="in" filter="wipe(left)">
                                      <p:cBhvr>
                                        <p:cTn id="73" dur="500"/>
                                        <p:tgtEl>
                                          <p:spTgt spid="14649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146482"/>
                                        </p:tgtEl>
                                        <p:attrNameLst>
                                          <p:attrName>style.visibility</p:attrName>
                                        </p:attrNameLst>
                                      </p:cBhvr>
                                      <p:to>
                                        <p:strVal val="visible"/>
                                      </p:to>
                                    </p:se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14648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146481"/>
                                        </p:tgtEl>
                                        <p:attrNameLst>
                                          <p:attrName>style.visibility</p:attrName>
                                        </p:attrNameLst>
                                      </p:cBhvr>
                                      <p:to>
                                        <p:strVal val="visible"/>
                                      </p:to>
                                    </p:set>
                                  </p:childTnLst>
                                </p:cTn>
                              </p:par>
                            </p:childTnLst>
                          </p:cTn>
                        </p:par>
                        <p:par>
                          <p:cTn id="85" fill="hold" nodeType="afterGroup">
                            <p:stCondLst>
                              <p:cond delay="500"/>
                            </p:stCondLst>
                            <p:childTnLst>
                              <p:par>
                                <p:cTn id="86" presetID="1" presetClass="entr" presetSubtype="0" fill="hold" nodeType="afterEffect">
                                  <p:stCondLst>
                                    <p:cond delay="0"/>
                                  </p:stCondLst>
                                  <p:childTnLst>
                                    <p:set>
                                      <p:cBhvr>
                                        <p:cTn id="87" dur="1" fill="hold">
                                          <p:stCondLst>
                                            <p:cond delay="499"/>
                                          </p:stCondLst>
                                        </p:cTn>
                                        <p:tgtEl>
                                          <p:spTgt spid="146484"/>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46491"/>
                                        </p:tgtEl>
                                        <p:attrNameLst>
                                          <p:attrName>style.visibility</p:attrName>
                                        </p:attrNameLst>
                                      </p:cBhvr>
                                      <p:to>
                                        <p:strVal val="visible"/>
                                      </p:to>
                                    </p:set>
                                    <p:animEffect transition="in" filter="wipe(left)">
                                      <p:cBhvr>
                                        <p:cTn id="92" dur="500"/>
                                        <p:tgtEl>
                                          <p:spTgt spid="146491"/>
                                        </p:tgtEl>
                                      </p:cBhvr>
                                    </p:animEffect>
                                  </p:childTnLst>
                                </p:cTn>
                              </p:par>
                            </p:childTnLst>
                          </p:cTn>
                        </p:par>
                        <p:par>
                          <p:cTn id="93" fill="hold" nodeType="afterGroup">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146434"/>
                                        </p:tgtEl>
                                        <p:attrNameLst>
                                          <p:attrName>style.visibility</p:attrName>
                                        </p:attrNameLst>
                                      </p:cBhvr>
                                      <p:to>
                                        <p:strVal val="visible"/>
                                      </p:to>
                                    </p:set>
                                    <p:animEffect transition="in" filter="wipe(left)">
                                      <p:cBhvr>
                                        <p:cTn id="96" dur="500"/>
                                        <p:tgtEl>
                                          <p:spTgt spid="14643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4" presetClass="entr" presetSubtype="32" fill="hold" grpId="0" nodeType="clickEffect">
                                  <p:stCondLst>
                                    <p:cond delay="0"/>
                                  </p:stCondLst>
                                  <p:childTnLst>
                                    <p:set>
                                      <p:cBhvr>
                                        <p:cTn id="100" dur="1" fill="hold">
                                          <p:stCondLst>
                                            <p:cond delay="0"/>
                                          </p:stCondLst>
                                        </p:cTn>
                                        <p:tgtEl>
                                          <p:spTgt spid="146499"/>
                                        </p:tgtEl>
                                        <p:attrNameLst>
                                          <p:attrName>style.visibility</p:attrName>
                                        </p:attrNameLst>
                                      </p:cBhvr>
                                      <p:to>
                                        <p:strVal val="visible"/>
                                      </p:to>
                                    </p:set>
                                    <p:animEffect transition="in" filter="box(out)">
                                      <p:cBhvr>
                                        <p:cTn id="101" dur="500"/>
                                        <p:tgtEl>
                                          <p:spTgt spid="14649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46493"/>
                                        </p:tgtEl>
                                        <p:attrNameLst>
                                          <p:attrName>style.visibility</p:attrName>
                                        </p:attrNameLst>
                                      </p:cBhvr>
                                      <p:to>
                                        <p:strVal val="visible"/>
                                      </p:to>
                                    </p:set>
                                    <p:animEffect transition="in" filter="wipe(left)">
                                      <p:cBhvr>
                                        <p:cTn id="106" dur="500"/>
                                        <p:tgtEl>
                                          <p:spTgt spid="146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36" grpId="0" autoUpdateAnimBg="0"/>
      <p:bldP spid="146487" grpId="0" autoUpdateAnimBg="0"/>
      <p:bldP spid="146488" grpId="0" autoUpdateAnimBg="0"/>
      <p:bldP spid="146489" grpId="0" autoUpdateAnimBg="0"/>
      <p:bldP spid="146493" grpId="0" autoUpdateAnimBg="0"/>
      <p:bldP spid="146499"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AutoShape 2">
            <a:extLst>
              <a:ext uri="{FF2B5EF4-FFF2-40B4-BE49-F238E27FC236}">
                <a16:creationId xmlns:a16="http://schemas.microsoft.com/office/drawing/2014/main" id="{6163B679-74E5-4AA5-B646-8F16D0CF8FDE}"/>
              </a:ext>
            </a:extLst>
          </p:cNvPr>
          <p:cNvSpPr>
            <a:spLocks noChangeArrowheads="1"/>
          </p:cNvSpPr>
          <p:nvPr/>
        </p:nvSpPr>
        <p:spPr bwMode="auto">
          <a:xfrm rot="5526343">
            <a:off x="4748213" y="1568450"/>
            <a:ext cx="822325" cy="434975"/>
          </a:xfrm>
          <a:prstGeom prst="can">
            <a:avLst>
              <a:gd name="adj" fmla="val 48542"/>
            </a:avLst>
          </a:prstGeom>
          <a:gradFill rotWithShape="0">
            <a:gsLst>
              <a:gs pos="0">
                <a:srgbClr val="3366FF"/>
              </a:gs>
              <a:gs pos="100000">
                <a:srgbClr val="3366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59" name="Group 3">
            <a:extLst>
              <a:ext uri="{FF2B5EF4-FFF2-40B4-BE49-F238E27FC236}">
                <a16:creationId xmlns:a16="http://schemas.microsoft.com/office/drawing/2014/main" id="{F8515076-6034-43F4-A94E-F5D5C3C62B63}"/>
              </a:ext>
            </a:extLst>
          </p:cNvPr>
          <p:cNvGrpSpPr>
            <a:grpSpLocks/>
          </p:cNvGrpSpPr>
          <p:nvPr/>
        </p:nvGrpSpPr>
        <p:grpSpPr bwMode="auto">
          <a:xfrm>
            <a:off x="6799263" y="900113"/>
            <a:ext cx="1412875" cy="1800225"/>
            <a:chOff x="3894" y="231"/>
            <a:chExt cx="1207" cy="1315"/>
          </a:xfrm>
        </p:grpSpPr>
        <p:sp>
          <p:nvSpPr>
            <p:cNvPr id="147460" name="Freeform 4">
              <a:extLst>
                <a:ext uri="{FF2B5EF4-FFF2-40B4-BE49-F238E27FC236}">
                  <a16:creationId xmlns:a16="http://schemas.microsoft.com/office/drawing/2014/main" id="{90366248-19FC-4752-945D-9EE2F53921A8}"/>
                </a:ext>
              </a:extLst>
            </p:cNvPr>
            <p:cNvSpPr>
              <a:spLocks noEditPoints="1"/>
            </p:cNvSpPr>
            <p:nvPr/>
          </p:nvSpPr>
          <p:spPr bwMode="auto">
            <a:xfrm>
              <a:off x="3922" y="231"/>
              <a:ext cx="1179" cy="579"/>
            </a:xfrm>
            <a:custGeom>
              <a:avLst/>
              <a:gdLst>
                <a:gd name="T0" fmla="*/ 1234 w 1234"/>
                <a:gd name="T1" fmla="*/ 412 h 412"/>
                <a:gd name="T2" fmla="*/ 1204 w 1234"/>
                <a:gd name="T3" fmla="*/ 398 h 412"/>
                <a:gd name="T4" fmla="*/ 1129 w 1234"/>
                <a:gd name="T5" fmla="*/ 343 h 412"/>
                <a:gd name="T6" fmla="*/ 1008 w 1234"/>
                <a:gd name="T7" fmla="*/ 288 h 412"/>
                <a:gd name="T8" fmla="*/ 858 w 1234"/>
                <a:gd name="T9" fmla="*/ 206 h 412"/>
                <a:gd name="T10" fmla="*/ 677 w 1234"/>
                <a:gd name="T11" fmla="*/ 137 h 412"/>
                <a:gd name="T12" fmla="*/ 467 w 1234"/>
                <a:gd name="T13" fmla="*/ 68 h 412"/>
                <a:gd name="T14" fmla="*/ 241 w 1234"/>
                <a:gd name="T15" fmla="*/ 13 h 412"/>
                <a:gd name="T16" fmla="*/ 0 w 1234"/>
                <a:gd name="T17" fmla="*/ 0 h 412"/>
                <a:gd name="T18" fmla="*/ 0 w 1234"/>
                <a:gd name="T19" fmla="*/ 0 h 412"/>
                <a:gd name="T20" fmla="*/ 241 w 1234"/>
                <a:gd name="T21" fmla="*/ 13 h 412"/>
                <a:gd name="T22" fmla="*/ 467 w 1234"/>
                <a:gd name="T23" fmla="*/ 68 h 412"/>
                <a:gd name="T24" fmla="*/ 677 w 1234"/>
                <a:gd name="T25" fmla="*/ 137 h 412"/>
                <a:gd name="T26" fmla="*/ 858 w 1234"/>
                <a:gd name="T27" fmla="*/ 206 h 412"/>
                <a:gd name="T28" fmla="*/ 1008 w 1234"/>
                <a:gd name="T29" fmla="*/ 288 h 412"/>
                <a:gd name="T30" fmla="*/ 1129 w 1234"/>
                <a:gd name="T31" fmla="*/ 343 h 412"/>
                <a:gd name="T32" fmla="*/ 1204 w 1234"/>
                <a:gd name="T33" fmla="*/ 398 h 412"/>
                <a:gd name="T34" fmla="*/ 1234 w 1234"/>
                <a:gd name="T35" fmla="*/ 412 h 412"/>
                <a:gd name="T36" fmla="*/ 1234 w 1234"/>
                <a:gd name="T37" fmla="*/ 412 h 412"/>
                <a:gd name="T38" fmla="*/ 1234 w 1234"/>
                <a:gd name="T39" fmla="*/ 412 h 412"/>
                <a:gd name="T40" fmla="*/ 1234 w 1234"/>
                <a:gd name="T41" fmla="*/ 412 h 412"/>
                <a:gd name="T42" fmla="*/ 1234 w 1234"/>
                <a:gd name="T43"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12">
                  <a:moveTo>
                    <a:pt x="1234" y="412"/>
                  </a:moveTo>
                  <a:lnTo>
                    <a:pt x="1204" y="398"/>
                  </a:lnTo>
                  <a:lnTo>
                    <a:pt x="1129" y="343"/>
                  </a:lnTo>
                  <a:lnTo>
                    <a:pt x="1008" y="288"/>
                  </a:lnTo>
                  <a:lnTo>
                    <a:pt x="858" y="206"/>
                  </a:lnTo>
                  <a:lnTo>
                    <a:pt x="677" y="137"/>
                  </a:lnTo>
                  <a:lnTo>
                    <a:pt x="467" y="68"/>
                  </a:lnTo>
                  <a:lnTo>
                    <a:pt x="241" y="13"/>
                  </a:lnTo>
                  <a:lnTo>
                    <a:pt x="0" y="0"/>
                  </a:lnTo>
                  <a:lnTo>
                    <a:pt x="0" y="0"/>
                  </a:lnTo>
                  <a:lnTo>
                    <a:pt x="241" y="13"/>
                  </a:lnTo>
                  <a:lnTo>
                    <a:pt x="467" y="68"/>
                  </a:lnTo>
                  <a:lnTo>
                    <a:pt x="677" y="137"/>
                  </a:lnTo>
                  <a:lnTo>
                    <a:pt x="858" y="206"/>
                  </a:lnTo>
                  <a:lnTo>
                    <a:pt x="1008" y="288"/>
                  </a:lnTo>
                  <a:lnTo>
                    <a:pt x="1129" y="343"/>
                  </a:lnTo>
                  <a:lnTo>
                    <a:pt x="1204" y="398"/>
                  </a:lnTo>
                  <a:lnTo>
                    <a:pt x="1234" y="412"/>
                  </a:lnTo>
                  <a:lnTo>
                    <a:pt x="1234" y="412"/>
                  </a:lnTo>
                  <a:close/>
                  <a:moveTo>
                    <a:pt x="1234" y="412"/>
                  </a:moveTo>
                  <a:lnTo>
                    <a:pt x="1234" y="412"/>
                  </a:lnTo>
                  <a:lnTo>
                    <a:pt x="1234" y="412"/>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1" name="Freeform 5">
              <a:extLst>
                <a:ext uri="{FF2B5EF4-FFF2-40B4-BE49-F238E27FC236}">
                  <a16:creationId xmlns:a16="http://schemas.microsoft.com/office/drawing/2014/main" id="{90B6482C-66B2-4E39-B3BF-FAE5FA26538D}"/>
                </a:ext>
              </a:extLst>
            </p:cNvPr>
            <p:cNvSpPr>
              <a:spLocks noEditPoints="1"/>
            </p:cNvSpPr>
            <p:nvPr/>
          </p:nvSpPr>
          <p:spPr bwMode="auto">
            <a:xfrm>
              <a:off x="3894" y="966"/>
              <a:ext cx="1207" cy="580"/>
            </a:xfrm>
            <a:custGeom>
              <a:avLst/>
              <a:gdLst>
                <a:gd name="T0" fmla="*/ 0 w 1264"/>
                <a:gd name="T1" fmla="*/ 413 h 413"/>
                <a:gd name="T2" fmla="*/ 241 w 1264"/>
                <a:gd name="T3" fmla="*/ 399 h 413"/>
                <a:gd name="T4" fmla="*/ 467 w 1264"/>
                <a:gd name="T5" fmla="*/ 344 h 413"/>
                <a:gd name="T6" fmla="*/ 692 w 1264"/>
                <a:gd name="T7" fmla="*/ 289 h 413"/>
                <a:gd name="T8" fmla="*/ 873 w 1264"/>
                <a:gd name="T9" fmla="*/ 206 h 413"/>
                <a:gd name="T10" fmla="*/ 1038 w 1264"/>
                <a:gd name="T11" fmla="*/ 138 h 413"/>
                <a:gd name="T12" fmla="*/ 1159 w 1264"/>
                <a:gd name="T13" fmla="*/ 69 h 413"/>
                <a:gd name="T14" fmla="*/ 1234 w 1264"/>
                <a:gd name="T15" fmla="*/ 14 h 413"/>
                <a:gd name="T16" fmla="*/ 1264 w 1264"/>
                <a:gd name="T17" fmla="*/ 0 h 413"/>
                <a:gd name="T18" fmla="*/ 1264 w 1264"/>
                <a:gd name="T19" fmla="*/ 0 h 413"/>
                <a:gd name="T20" fmla="*/ 1234 w 1264"/>
                <a:gd name="T21" fmla="*/ 14 h 413"/>
                <a:gd name="T22" fmla="*/ 1159 w 1264"/>
                <a:gd name="T23" fmla="*/ 69 h 413"/>
                <a:gd name="T24" fmla="*/ 1038 w 1264"/>
                <a:gd name="T25" fmla="*/ 138 h 413"/>
                <a:gd name="T26" fmla="*/ 873 w 1264"/>
                <a:gd name="T27" fmla="*/ 206 h 413"/>
                <a:gd name="T28" fmla="*/ 692 w 1264"/>
                <a:gd name="T29" fmla="*/ 289 h 413"/>
                <a:gd name="T30" fmla="*/ 467 w 1264"/>
                <a:gd name="T31" fmla="*/ 344 h 413"/>
                <a:gd name="T32" fmla="*/ 241 w 1264"/>
                <a:gd name="T33" fmla="*/ 399 h 413"/>
                <a:gd name="T34" fmla="*/ 0 w 1264"/>
                <a:gd name="T35" fmla="*/ 413 h 413"/>
                <a:gd name="T36" fmla="*/ 0 w 1264"/>
                <a:gd name="T37" fmla="*/ 413 h 413"/>
                <a:gd name="T38" fmla="*/ 0 w 1264"/>
                <a:gd name="T39" fmla="*/ 413 h 413"/>
                <a:gd name="T40" fmla="*/ 0 w 1264"/>
                <a:gd name="T41" fmla="*/ 413 h 413"/>
                <a:gd name="T42" fmla="*/ 0 w 1264"/>
                <a:gd name="T43"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413">
                  <a:moveTo>
                    <a:pt x="0" y="413"/>
                  </a:moveTo>
                  <a:lnTo>
                    <a:pt x="241" y="399"/>
                  </a:lnTo>
                  <a:lnTo>
                    <a:pt x="467" y="344"/>
                  </a:lnTo>
                  <a:lnTo>
                    <a:pt x="692" y="289"/>
                  </a:lnTo>
                  <a:lnTo>
                    <a:pt x="873" y="206"/>
                  </a:lnTo>
                  <a:lnTo>
                    <a:pt x="1038" y="138"/>
                  </a:lnTo>
                  <a:lnTo>
                    <a:pt x="1159" y="69"/>
                  </a:lnTo>
                  <a:lnTo>
                    <a:pt x="1234" y="14"/>
                  </a:lnTo>
                  <a:lnTo>
                    <a:pt x="1264" y="0"/>
                  </a:lnTo>
                  <a:lnTo>
                    <a:pt x="1264" y="0"/>
                  </a:lnTo>
                  <a:lnTo>
                    <a:pt x="1234" y="14"/>
                  </a:lnTo>
                  <a:lnTo>
                    <a:pt x="1159" y="69"/>
                  </a:lnTo>
                  <a:lnTo>
                    <a:pt x="1038" y="138"/>
                  </a:lnTo>
                  <a:lnTo>
                    <a:pt x="873" y="206"/>
                  </a:lnTo>
                  <a:lnTo>
                    <a:pt x="692" y="289"/>
                  </a:lnTo>
                  <a:lnTo>
                    <a:pt x="467" y="344"/>
                  </a:lnTo>
                  <a:lnTo>
                    <a:pt x="241" y="399"/>
                  </a:lnTo>
                  <a:lnTo>
                    <a:pt x="0" y="413"/>
                  </a:lnTo>
                  <a:lnTo>
                    <a:pt x="0" y="413"/>
                  </a:lnTo>
                  <a:close/>
                  <a:moveTo>
                    <a:pt x="0" y="413"/>
                  </a:moveTo>
                  <a:lnTo>
                    <a:pt x="0" y="413"/>
                  </a:lnTo>
                  <a:lnTo>
                    <a:pt x="0" y="413"/>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2" name="Freeform 6">
              <a:extLst>
                <a:ext uri="{FF2B5EF4-FFF2-40B4-BE49-F238E27FC236}">
                  <a16:creationId xmlns:a16="http://schemas.microsoft.com/office/drawing/2014/main" id="{0C742299-2A35-4D7E-9405-F6A995621C82}"/>
                </a:ext>
              </a:extLst>
            </p:cNvPr>
            <p:cNvSpPr>
              <a:spLocks noEditPoints="1"/>
            </p:cNvSpPr>
            <p:nvPr/>
          </p:nvSpPr>
          <p:spPr bwMode="auto">
            <a:xfrm>
              <a:off x="3922" y="888"/>
              <a:ext cx="1179" cy="1"/>
            </a:xfrm>
            <a:custGeom>
              <a:avLst/>
              <a:gdLst>
                <a:gd name="T0" fmla="*/ 1234 w 1234"/>
                <a:gd name="T1" fmla="*/ 0 w 1234"/>
                <a:gd name="T2" fmla="*/ 1234 w 1234"/>
                <a:gd name="T3" fmla="*/ 1234 w 1234"/>
                <a:gd name="T4" fmla="*/ 1234 w 1234"/>
                <a:gd name="T5" fmla="*/ 1234 w 1234"/>
                <a:gd name="T6" fmla="*/ 1234 w 1234"/>
              </a:gdLst>
              <a:ahLst/>
              <a:cxnLst>
                <a:cxn ang="0">
                  <a:pos x="T0" y="0"/>
                </a:cxn>
                <a:cxn ang="0">
                  <a:pos x="T1" y="0"/>
                </a:cxn>
                <a:cxn ang="0">
                  <a:pos x="T2" y="0"/>
                </a:cxn>
                <a:cxn ang="0">
                  <a:pos x="T3" y="0"/>
                </a:cxn>
                <a:cxn ang="0">
                  <a:pos x="T4" y="0"/>
                </a:cxn>
                <a:cxn ang="0">
                  <a:pos x="T5" y="0"/>
                </a:cxn>
                <a:cxn ang="0">
                  <a:pos x="T6" y="0"/>
                </a:cxn>
              </a:cxnLst>
              <a:rect l="0" t="0" r="r" b="b"/>
              <a:pathLst>
                <a:path w="1234">
                  <a:moveTo>
                    <a:pt x="1234" y="0"/>
                  </a:moveTo>
                  <a:lnTo>
                    <a:pt x="0" y="0"/>
                  </a:lnTo>
                  <a:lnTo>
                    <a:pt x="1234" y="0"/>
                  </a:lnTo>
                  <a:lnTo>
                    <a:pt x="1234" y="0"/>
                  </a:lnTo>
                  <a:close/>
                  <a:moveTo>
                    <a:pt x="1234" y="0"/>
                  </a:moveTo>
                  <a:lnTo>
                    <a:pt x="1234" y="0"/>
                  </a:lnTo>
                  <a:lnTo>
                    <a:pt x="1234" y="0"/>
                  </a:lnTo>
                  <a:close/>
                </a:path>
              </a:pathLst>
            </a:custGeom>
            <a:solidFill>
              <a:schemeClr val="bg1"/>
            </a:solidFill>
            <a:ln w="6350" cmpd="sng">
              <a:solidFill>
                <a:schemeClr val="bg1"/>
              </a:solidFill>
              <a:round/>
              <a:headEnd/>
              <a:tailEnd/>
            </a:ln>
          </p:spPr>
          <p:txBody>
            <a:bodyPr/>
            <a:lstStyle/>
            <a:p>
              <a:endParaRPr lang="zh-CN" altLang="en-US"/>
            </a:p>
          </p:txBody>
        </p:sp>
        <p:sp>
          <p:nvSpPr>
            <p:cNvPr id="147463" name="Freeform 7">
              <a:extLst>
                <a:ext uri="{FF2B5EF4-FFF2-40B4-BE49-F238E27FC236}">
                  <a16:creationId xmlns:a16="http://schemas.microsoft.com/office/drawing/2014/main" id="{3CC519F5-3551-4992-92F4-ECCF504E0347}"/>
                </a:ext>
              </a:extLst>
            </p:cNvPr>
            <p:cNvSpPr>
              <a:spLocks noEditPoints="1"/>
            </p:cNvSpPr>
            <p:nvPr/>
          </p:nvSpPr>
          <p:spPr bwMode="auto">
            <a:xfrm>
              <a:off x="3922" y="443"/>
              <a:ext cx="1179" cy="387"/>
            </a:xfrm>
            <a:custGeom>
              <a:avLst/>
              <a:gdLst>
                <a:gd name="T0" fmla="*/ 1234 w 1234"/>
                <a:gd name="T1" fmla="*/ 275 h 275"/>
                <a:gd name="T2" fmla="*/ 1204 w 1234"/>
                <a:gd name="T3" fmla="*/ 261 h 275"/>
                <a:gd name="T4" fmla="*/ 1129 w 1234"/>
                <a:gd name="T5" fmla="*/ 234 h 275"/>
                <a:gd name="T6" fmla="*/ 1008 w 1234"/>
                <a:gd name="T7" fmla="*/ 192 h 275"/>
                <a:gd name="T8" fmla="*/ 858 w 1234"/>
                <a:gd name="T9" fmla="*/ 137 h 275"/>
                <a:gd name="T10" fmla="*/ 677 w 1234"/>
                <a:gd name="T11" fmla="*/ 82 h 275"/>
                <a:gd name="T12" fmla="*/ 467 w 1234"/>
                <a:gd name="T13" fmla="*/ 41 h 275"/>
                <a:gd name="T14" fmla="*/ 241 w 1234"/>
                <a:gd name="T15" fmla="*/ 14 h 275"/>
                <a:gd name="T16" fmla="*/ 0 w 1234"/>
                <a:gd name="T17" fmla="*/ 0 h 275"/>
                <a:gd name="T18" fmla="*/ 0 w 1234"/>
                <a:gd name="T19" fmla="*/ 0 h 275"/>
                <a:gd name="T20" fmla="*/ 241 w 1234"/>
                <a:gd name="T21" fmla="*/ 14 h 275"/>
                <a:gd name="T22" fmla="*/ 467 w 1234"/>
                <a:gd name="T23" fmla="*/ 41 h 275"/>
                <a:gd name="T24" fmla="*/ 677 w 1234"/>
                <a:gd name="T25" fmla="*/ 82 h 275"/>
                <a:gd name="T26" fmla="*/ 858 w 1234"/>
                <a:gd name="T27" fmla="*/ 137 h 275"/>
                <a:gd name="T28" fmla="*/ 1008 w 1234"/>
                <a:gd name="T29" fmla="*/ 192 h 275"/>
                <a:gd name="T30" fmla="*/ 1129 w 1234"/>
                <a:gd name="T31" fmla="*/ 234 h 275"/>
                <a:gd name="T32" fmla="*/ 1204 w 1234"/>
                <a:gd name="T33" fmla="*/ 261 h 275"/>
                <a:gd name="T34" fmla="*/ 1234 w 1234"/>
                <a:gd name="T35" fmla="*/ 275 h 275"/>
                <a:gd name="T36" fmla="*/ 1234 w 1234"/>
                <a:gd name="T37" fmla="*/ 275 h 275"/>
                <a:gd name="T38" fmla="*/ 1234 w 1234"/>
                <a:gd name="T39" fmla="*/ 275 h 275"/>
                <a:gd name="T40" fmla="*/ 1234 w 1234"/>
                <a:gd name="T41" fmla="*/ 275 h 275"/>
                <a:gd name="T42" fmla="*/ 1234 w 1234"/>
                <a:gd name="T43"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275">
                  <a:moveTo>
                    <a:pt x="1234" y="275"/>
                  </a:moveTo>
                  <a:lnTo>
                    <a:pt x="1204" y="261"/>
                  </a:lnTo>
                  <a:lnTo>
                    <a:pt x="1129" y="234"/>
                  </a:lnTo>
                  <a:lnTo>
                    <a:pt x="1008" y="192"/>
                  </a:lnTo>
                  <a:lnTo>
                    <a:pt x="858" y="137"/>
                  </a:lnTo>
                  <a:lnTo>
                    <a:pt x="677" y="82"/>
                  </a:lnTo>
                  <a:lnTo>
                    <a:pt x="467" y="41"/>
                  </a:lnTo>
                  <a:lnTo>
                    <a:pt x="241" y="14"/>
                  </a:lnTo>
                  <a:lnTo>
                    <a:pt x="0" y="0"/>
                  </a:lnTo>
                  <a:lnTo>
                    <a:pt x="0" y="0"/>
                  </a:lnTo>
                  <a:lnTo>
                    <a:pt x="241" y="14"/>
                  </a:lnTo>
                  <a:lnTo>
                    <a:pt x="467" y="41"/>
                  </a:lnTo>
                  <a:lnTo>
                    <a:pt x="677" y="82"/>
                  </a:lnTo>
                  <a:lnTo>
                    <a:pt x="858" y="137"/>
                  </a:lnTo>
                  <a:lnTo>
                    <a:pt x="1008" y="192"/>
                  </a:lnTo>
                  <a:lnTo>
                    <a:pt x="1129" y="234"/>
                  </a:lnTo>
                  <a:lnTo>
                    <a:pt x="1204" y="261"/>
                  </a:lnTo>
                  <a:lnTo>
                    <a:pt x="1234" y="275"/>
                  </a:lnTo>
                  <a:lnTo>
                    <a:pt x="1234" y="275"/>
                  </a:lnTo>
                  <a:close/>
                  <a:moveTo>
                    <a:pt x="1234" y="275"/>
                  </a:moveTo>
                  <a:lnTo>
                    <a:pt x="1234" y="275"/>
                  </a:lnTo>
                  <a:lnTo>
                    <a:pt x="1234" y="275"/>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4" name="Freeform 8">
              <a:extLst>
                <a:ext uri="{FF2B5EF4-FFF2-40B4-BE49-F238E27FC236}">
                  <a16:creationId xmlns:a16="http://schemas.microsoft.com/office/drawing/2014/main" id="{C26CEC5C-6245-42D5-B916-06ED62F9B5FD}"/>
                </a:ext>
              </a:extLst>
            </p:cNvPr>
            <p:cNvSpPr>
              <a:spLocks noEditPoints="1"/>
            </p:cNvSpPr>
            <p:nvPr/>
          </p:nvSpPr>
          <p:spPr bwMode="auto">
            <a:xfrm>
              <a:off x="3922" y="656"/>
              <a:ext cx="1179" cy="212"/>
            </a:xfrm>
            <a:custGeom>
              <a:avLst/>
              <a:gdLst>
                <a:gd name="T0" fmla="*/ 1234 w 1234"/>
                <a:gd name="T1" fmla="*/ 151 h 151"/>
                <a:gd name="T2" fmla="*/ 1204 w 1234"/>
                <a:gd name="T3" fmla="*/ 151 h 151"/>
                <a:gd name="T4" fmla="*/ 1129 w 1234"/>
                <a:gd name="T5" fmla="*/ 124 h 151"/>
                <a:gd name="T6" fmla="*/ 1008 w 1234"/>
                <a:gd name="T7" fmla="*/ 110 h 151"/>
                <a:gd name="T8" fmla="*/ 858 w 1234"/>
                <a:gd name="T9" fmla="*/ 83 h 151"/>
                <a:gd name="T10" fmla="*/ 677 w 1234"/>
                <a:gd name="T11" fmla="*/ 55 h 151"/>
                <a:gd name="T12" fmla="*/ 467 w 1234"/>
                <a:gd name="T13" fmla="*/ 28 h 151"/>
                <a:gd name="T14" fmla="*/ 241 w 1234"/>
                <a:gd name="T15" fmla="*/ 14 h 151"/>
                <a:gd name="T16" fmla="*/ 0 w 1234"/>
                <a:gd name="T17" fmla="*/ 0 h 151"/>
                <a:gd name="T18" fmla="*/ 0 w 1234"/>
                <a:gd name="T19" fmla="*/ 0 h 151"/>
                <a:gd name="T20" fmla="*/ 241 w 1234"/>
                <a:gd name="T21" fmla="*/ 14 h 151"/>
                <a:gd name="T22" fmla="*/ 467 w 1234"/>
                <a:gd name="T23" fmla="*/ 28 h 151"/>
                <a:gd name="T24" fmla="*/ 677 w 1234"/>
                <a:gd name="T25" fmla="*/ 55 h 151"/>
                <a:gd name="T26" fmla="*/ 858 w 1234"/>
                <a:gd name="T27" fmla="*/ 83 h 151"/>
                <a:gd name="T28" fmla="*/ 1008 w 1234"/>
                <a:gd name="T29" fmla="*/ 110 h 151"/>
                <a:gd name="T30" fmla="*/ 1129 w 1234"/>
                <a:gd name="T31" fmla="*/ 124 h 151"/>
                <a:gd name="T32" fmla="*/ 1204 w 1234"/>
                <a:gd name="T33" fmla="*/ 151 h 151"/>
                <a:gd name="T34" fmla="*/ 1234 w 1234"/>
                <a:gd name="T35" fmla="*/ 151 h 151"/>
                <a:gd name="T36" fmla="*/ 1234 w 1234"/>
                <a:gd name="T37" fmla="*/ 151 h 151"/>
                <a:gd name="T38" fmla="*/ 1234 w 1234"/>
                <a:gd name="T39" fmla="*/ 151 h 151"/>
                <a:gd name="T40" fmla="*/ 1234 w 1234"/>
                <a:gd name="T41" fmla="*/ 151 h 151"/>
                <a:gd name="T42" fmla="*/ 1234 w 1234"/>
                <a:gd name="T4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151">
                  <a:moveTo>
                    <a:pt x="1234" y="151"/>
                  </a:moveTo>
                  <a:lnTo>
                    <a:pt x="1204" y="151"/>
                  </a:lnTo>
                  <a:lnTo>
                    <a:pt x="1129" y="124"/>
                  </a:lnTo>
                  <a:lnTo>
                    <a:pt x="1008" y="110"/>
                  </a:lnTo>
                  <a:lnTo>
                    <a:pt x="858" y="83"/>
                  </a:lnTo>
                  <a:lnTo>
                    <a:pt x="677" y="55"/>
                  </a:lnTo>
                  <a:lnTo>
                    <a:pt x="467" y="28"/>
                  </a:lnTo>
                  <a:lnTo>
                    <a:pt x="241" y="14"/>
                  </a:lnTo>
                  <a:lnTo>
                    <a:pt x="0" y="0"/>
                  </a:lnTo>
                  <a:lnTo>
                    <a:pt x="0" y="0"/>
                  </a:lnTo>
                  <a:lnTo>
                    <a:pt x="241" y="14"/>
                  </a:lnTo>
                  <a:lnTo>
                    <a:pt x="467" y="28"/>
                  </a:lnTo>
                  <a:lnTo>
                    <a:pt x="677" y="55"/>
                  </a:lnTo>
                  <a:lnTo>
                    <a:pt x="858" y="83"/>
                  </a:lnTo>
                  <a:lnTo>
                    <a:pt x="1008" y="110"/>
                  </a:lnTo>
                  <a:lnTo>
                    <a:pt x="1129" y="124"/>
                  </a:lnTo>
                  <a:lnTo>
                    <a:pt x="1204" y="151"/>
                  </a:lnTo>
                  <a:lnTo>
                    <a:pt x="1234" y="151"/>
                  </a:lnTo>
                  <a:lnTo>
                    <a:pt x="1234" y="151"/>
                  </a:lnTo>
                  <a:close/>
                  <a:moveTo>
                    <a:pt x="1234" y="151"/>
                  </a:moveTo>
                  <a:lnTo>
                    <a:pt x="1234" y="151"/>
                  </a:lnTo>
                  <a:lnTo>
                    <a:pt x="1234" y="151"/>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5" name="Freeform 9">
              <a:extLst>
                <a:ext uri="{FF2B5EF4-FFF2-40B4-BE49-F238E27FC236}">
                  <a16:creationId xmlns:a16="http://schemas.microsoft.com/office/drawing/2014/main" id="{32EBCEE4-F2DB-416C-98BA-2F3B59628169}"/>
                </a:ext>
              </a:extLst>
            </p:cNvPr>
            <p:cNvSpPr>
              <a:spLocks noEditPoints="1"/>
            </p:cNvSpPr>
            <p:nvPr/>
          </p:nvSpPr>
          <p:spPr bwMode="auto">
            <a:xfrm>
              <a:off x="3894" y="946"/>
              <a:ext cx="1207" cy="386"/>
            </a:xfrm>
            <a:custGeom>
              <a:avLst/>
              <a:gdLst>
                <a:gd name="T0" fmla="*/ 0 w 1264"/>
                <a:gd name="T1" fmla="*/ 275 h 275"/>
                <a:gd name="T2" fmla="*/ 241 w 1264"/>
                <a:gd name="T3" fmla="*/ 262 h 275"/>
                <a:gd name="T4" fmla="*/ 467 w 1264"/>
                <a:gd name="T5" fmla="*/ 234 h 275"/>
                <a:gd name="T6" fmla="*/ 692 w 1264"/>
                <a:gd name="T7" fmla="*/ 193 h 275"/>
                <a:gd name="T8" fmla="*/ 873 w 1264"/>
                <a:gd name="T9" fmla="*/ 138 h 275"/>
                <a:gd name="T10" fmla="*/ 1038 w 1264"/>
                <a:gd name="T11" fmla="*/ 83 h 275"/>
                <a:gd name="T12" fmla="*/ 1159 w 1264"/>
                <a:gd name="T13" fmla="*/ 42 h 275"/>
                <a:gd name="T14" fmla="*/ 1234 w 1264"/>
                <a:gd name="T15" fmla="*/ 14 h 275"/>
                <a:gd name="T16" fmla="*/ 1264 w 1264"/>
                <a:gd name="T17" fmla="*/ 0 h 275"/>
                <a:gd name="T18" fmla="*/ 1264 w 1264"/>
                <a:gd name="T19" fmla="*/ 0 h 275"/>
                <a:gd name="T20" fmla="*/ 1234 w 1264"/>
                <a:gd name="T21" fmla="*/ 14 h 275"/>
                <a:gd name="T22" fmla="*/ 1159 w 1264"/>
                <a:gd name="T23" fmla="*/ 42 h 275"/>
                <a:gd name="T24" fmla="*/ 1038 w 1264"/>
                <a:gd name="T25" fmla="*/ 83 h 275"/>
                <a:gd name="T26" fmla="*/ 873 w 1264"/>
                <a:gd name="T27" fmla="*/ 138 h 275"/>
                <a:gd name="T28" fmla="*/ 692 w 1264"/>
                <a:gd name="T29" fmla="*/ 193 h 275"/>
                <a:gd name="T30" fmla="*/ 467 w 1264"/>
                <a:gd name="T31" fmla="*/ 234 h 275"/>
                <a:gd name="T32" fmla="*/ 241 w 1264"/>
                <a:gd name="T33" fmla="*/ 262 h 275"/>
                <a:gd name="T34" fmla="*/ 0 w 1264"/>
                <a:gd name="T35" fmla="*/ 275 h 275"/>
                <a:gd name="T36" fmla="*/ 0 w 1264"/>
                <a:gd name="T37" fmla="*/ 275 h 275"/>
                <a:gd name="T38" fmla="*/ 0 w 1264"/>
                <a:gd name="T39" fmla="*/ 275 h 275"/>
                <a:gd name="T40" fmla="*/ 0 w 1264"/>
                <a:gd name="T41" fmla="*/ 275 h 275"/>
                <a:gd name="T42" fmla="*/ 0 w 1264"/>
                <a:gd name="T43"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275">
                  <a:moveTo>
                    <a:pt x="0" y="275"/>
                  </a:moveTo>
                  <a:lnTo>
                    <a:pt x="241" y="262"/>
                  </a:lnTo>
                  <a:lnTo>
                    <a:pt x="467" y="234"/>
                  </a:lnTo>
                  <a:lnTo>
                    <a:pt x="692" y="193"/>
                  </a:lnTo>
                  <a:lnTo>
                    <a:pt x="873" y="138"/>
                  </a:lnTo>
                  <a:lnTo>
                    <a:pt x="1038" y="83"/>
                  </a:lnTo>
                  <a:lnTo>
                    <a:pt x="1159" y="42"/>
                  </a:lnTo>
                  <a:lnTo>
                    <a:pt x="1234" y="14"/>
                  </a:lnTo>
                  <a:lnTo>
                    <a:pt x="1264" y="0"/>
                  </a:lnTo>
                  <a:lnTo>
                    <a:pt x="1264" y="0"/>
                  </a:lnTo>
                  <a:lnTo>
                    <a:pt x="1234" y="14"/>
                  </a:lnTo>
                  <a:lnTo>
                    <a:pt x="1159" y="42"/>
                  </a:lnTo>
                  <a:lnTo>
                    <a:pt x="1038" y="83"/>
                  </a:lnTo>
                  <a:lnTo>
                    <a:pt x="873" y="138"/>
                  </a:lnTo>
                  <a:lnTo>
                    <a:pt x="692" y="193"/>
                  </a:lnTo>
                  <a:lnTo>
                    <a:pt x="467" y="234"/>
                  </a:lnTo>
                  <a:lnTo>
                    <a:pt x="241" y="262"/>
                  </a:lnTo>
                  <a:lnTo>
                    <a:pt x="0" y="275"/>
                  </a:lnTo>
                  <a:lnTo>
                    <a:pt x="0" y="275"/>
                  </a:lnTo>
                  <a:close/>
                  <a:moveTo>
                    <a:pt x="0" y="275"/>
                  </a:moveTo>
                  <a:lnTo>
                    <a:pt x="0" y="275"/>
                  </a:lnTo>
                  <a:lnTo>
                    <a:pt x="0" y="275"/>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6" name="Freeform 10">
              <a:extLst>
                <a:ext uri="{FF2B5EF4-FFF2-40B4-BE49-F238E27FC236}">
                  <a16:creationId xmlns:a16="http://schemas.microsoft.com/office/drawing/2014/main" id="{D4E5DE94-ED09-42CD-94A7-3605C6CDAABA}"/>
                </a:ext>
              </a:extLst>
            </p:cNvPr>
            <p:cNvSpPr>
              <a:spLocks noEditPoints="1"/>
            </p:cNvSpPr>
            <p:nvPr/>
          </p:nvSpPr>
          <p:spPr bwMode="auto">
            <a:xfrm>
              <a:off x="3894" y="907"/>
              <a:ext cx="1207" cy="213"/>
            </a:xfrm>
            <a:custGeom>
              <a:avLst/>
              <a:gdLst>
                <a:gd name="T0" fmla="*/ 0 w 1264"/>
                <a:gd name="T1" fmla="*/ 151 h 151"/>
                <a:gd name="T2" fmla="*/ 241 w 1264"/>
                <a:gd name="T3" fmla="*/ 151 h 151"/>
                <a:gd name="T4" fmla="*/ 467 w 1264"/>
                <a:gd name="T5" fmla="*/ 124 h 151"/>
                <a:gd name="T6" fmla="*/ 692 w 1264"/>
                <a:gd name="T7" fmla="*/ 110 h 151"/>
                <a:gd name="T8" fmla="*/ 873 w 1264"/>
                <a:gd name="T9" fmla="*/ 82 h 151"/>
                <a:gd name="T10" fmla="*/ 1038 w 1264"/>
                <a:gd name="T11" fmla="*/ 55 h 151"/>
                <a:gd name="T12" fmla="*/ 1159 w 1264"/>
                <a:gd name="T13" fmla="*/ 27 h 151"/>
                <a:gd name="T14" fmla="*/ 1234 w 1264"/>
                <a:gd name="T15" fmla="*/ 14 h 151"/>
                <a:gd name="T16" fmla="*/ 1264 w 1264"/>
                <a:gd name="T17" fmla="*/ 0 h 151"/>
                <a:gd name="T18" fmla="*/ 1264 w 1264"/>
                <a:gd name="T19" fmla="*/ 0 h 151"/>
                <a:gd name="T20" fmla="*/ 1234 w 1264"/>
                <a:gd name="T21" fmla="*/ 14 h 151"/>
                <a:gd name="T22" fmla="*/ 1159 w 1264"/>
                <a:gd name="T23" fmla="*/ 27 h 151"/>
                <a:gd name="T24" fmla="*/ 1038 w 1264"/>
                <a:gd name="T25" fmla="*/ 55 h 151"/>
                <a:gd name="T26" fmla="*/ 873 w 1264"/>
                <a:gd name="T27" fmla="*/ 82 h 151"/>
                <a:gd name="T28" fmla="*/ 692 w 1264"/>
                <a:gd name="T29" fmla="*/ 110 h 151"/>
                <a:gd name="T30" fmla="*/ 467 w 1264"/>
                <a:gd name="T31" fmla="*/ 124 h 151"/>
                <a:gd name="T32" fmla="*/ 241 w 1264"/>
                <a:gd name="T33" fmla="*/ 151 h 151"/>
                <a:gd name="T34" fmla="*/ 0 w 1264"/>
                <a:gd name="T35" fmla="*/ 151 h 151"/>
                <a:gd name="T36" fmla="*/ 0 w 1264"/>
                <a:gd name="T37" fmla="*/ 151 h 151"/>
                <a:gd name="T38" fmla="*/ 0 w 1264"/>
                <a:gd name="T39" fmla="*/ 151 h 151"/>
                <a:gd name="T40" fmla="*/ 0 w 1264"/>
                <a:gd name="T41" fmla="*/ 151 h 151"/>
                <a:gd name="T42" fmla="*/ 0 w 1264"/>
                <a:gd name="T4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4" h="151">
                  <a:moveTo>
                    <a:pt x="0" y="151"/>
                  </a:moveTo>
                  <a:lnTo>
                    <a:pt x="241" y="151"/>
                  </a:lnTo>
                  <a:lnTo>
                    <a:pt x="467" y="124"/>
                  </a:lnTo>
                  <a:lnTo>
                    <a:pt x="692" y="110"/>
                  </a:lnTo>
                  <a:lnTo>
                    <a:pt x="873" y="82"/>
                  </a:lnTo>
                  <a:lnTo>
                    <a:pt x="1038" y="55"/>
                  </a:lnTo>
                  <a:lnTo>
                    <a:pt x="1159" y="27"/>
                  </a:lnTo>
                  <a:lnTo>
                    <a:pt x="1234" y="14"/>
                  </a:lnTo>
                  <a:lnTo>
                    <a:pt x="1264" y="0"/>
                  </a:lnTo>
                  <a:lnTo>
                    <a:pt x="1264" y="0"/>
                  </a:lnTo>
                  <a:lnTo>
                    <a:pt x="1234" y="14"/>
                  </a:lnTo>
                  <a:lnTo>
                    <a:pt x="1159" y="27"/>
                  </a:lnTo>
                  <a:lnTo>
                    <a:pt x="1038" y="55"/>
                  </a:lnTo>
                  <a:lnTo>
                    <a:pt x="873" y="82"/>
                  </a:lnTo>
                  <a:lnTo>
                    <a:pt x="692" y="110"/>
                  </a:lnTo>
                  <a:lnTo>
                    <a:pt x="467" y="124"/>
                  </a:lnTo>
                  <a:lnTo>
                    <a:pt x="241" y="151"/>
                  </a:lnTo>
                  <a:lnTo>
                    <a:pt x="0" y="151"/>
                  </a:lnTo>
                  <a:lnTo>
                    <a:pt x="0" y="151"/>
                  </a:lnTo>
                  <a:close/>
                  <a:moveTo>
                    <a:pt x="0" y="151"/>
                  </a:moveTo>
                  <a:lnTo>
                    <a:pt x="0" y="151"/>
                  </a:lnTo>
                  <a:lnTo>
                    <a:pt x="0" y="151"/>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grpSp>
      <p:grpSp>
        <p:nvGrpSpPr>
          <p:cNvPr id="147467" name="Group 11">
            <a:extLst>
              <a:ext uri="{FF2B5EF4-FFF2-40B4-BE49-F238E27FC236}">
                <a16:creationId xmlns:a16="http://schemas.microsoft.com/office/drawing/2014/main" id="{661D43A4-B996-4F98-A264-934E43CB8F5E}"/>
              </a:ext>
            </a:extLst>
          </p:cNvPr>
          <p:cNvGrpSpPr>
            <a:grpSpLocks/>
          </p:cNvGrpSpPr>
          <p:nvPr/>
        </p:nvGrpSpPr>
        <p:grpSpPr bwMode="auto">
          <a:xfrm>
            <a:off x="5337175" y="836613"/>
            <a:ext cx="1497013" cy="1905000"/>
            <a:chOff x="2701" y="192"/>
            <a:chExt cx="1279" cy="1392"/>
          </a:xfrm>
        </p:grpSpPr>
        <p:sp>
          <p:nvSpPr>
            <p:cNvPr id="147468" name="Freeform 12">
              <a:extLst>
                <a:ext uri="{FF2B5EF4-FFF2-40B4-BE49-F238E27FC236}">
                  <a16:creationId xmlns:a16="http://schemas.microsoft.com/office/drawing/2014/main" id="{ABAB1A35-E4B9-45BB-B452-15E8B941DEA2}"/>
                </a:ext>
              </a:extLst>
            </p:cNvPr>
            <p:cNvSpPr>
              <a:spLocks noEditPoints="1"/>
            </p:cNvSpPr>
            <p:nvPr/>
          </p:nvSpPr>
          <p:spPr bwMode="auto">
            <a:xfrm>
              <a:off x="2729" y="223"/>
              <a:ext cx="1206" cy="579"/>
            </a:xfrm>
            <a:custGeom>
              <a:avLst/>
              <a:gdLst>
                <a:gd name="T0" fmla="*/ 1263 w 1263"/>
                <a:gd name="T1" fmla="*/ 0 h 412"/>
                <a:gd name="T2" fmla="*/ 1023 w 1263"/>
                <a:gd name="T3" fmla="*/ 13 h 412"/>
                <a:gd name="T4" fmla="*/ 782 w 1263"/>
                <a:gd name="T5" fmla="*/ 68 h 412"/>
                <a:gd name="T6" fmla="*/ 571 w 1263"/>
                <a:gd name="T7" fmla="*/ 137 h 412"/>
                <a:gd name="T8" fmla="*/ 391 w 1263"/>
                <a:gd name="T9" fmla="*/ 206 h 412"/>
                <a:gd name="T10" fmla="*/ 225 w 1263"/>
                <a:gd name="T11" fmla="*/ 288 h 412"/>
                <a:gd name="T12" fmla="*/ 105 w 1263"/>
                <a:gd name="T13" fmla="*/ 343 h 412"/>
                <a:gd name="T14" fmla="*/ 30 w 1263"/>
                <a:gd name="T15" fmla="*/ 398 h 412"/>
                <a:gd name="T16" fmla="*/ 0 w 1263"/>
                <a:gd name="T17" fmla="*/ 412 h 412"/>
                <a:gd name="T18" fmla="*/ 0 w 1263"/>
                <a:gd name="T19" fmla="*/ 412 h 412"/>
                <a:gd name="T20" fmla="*/ 30 w 1263"/>
                <a:gd name="T21" fmla="*/ 398 h 412"/>
                <a:gd name="T22" fmla="*/ 105 w 1263"/>
                <a:gd name="T23" fmla="*/ 343 h 412"/>
                <a:gd name="T24" fmla="*/ 225 w 1263"/>
                <a:gd name="T25" fmla="*/ 288 h 412"/>
                <a:gd name="T26" fmla="*/ 391 w 1263"/>
                <a:gd name="T27" fmla="*/ 206 h 412"/>
                <a:gd name="T28" fmla="*/ 571 w 1263"/>
                <a:gd name="T29" fmla="*/ 137 h 412"/>
                <a:gd name="T30" fmla="*/ 782 w 1263"/>
                <a:gd name="T31" fmla="*/ 68 h 412"/>
                <a:gd name="T32" fmla="*/ 1023 w 1263"/>
                <a:gd name="T33" fmla="*/ 13 h 412"/>
                <a:gd name="T34" fmla="*/ 1263 w 1263"/>
                <a:gd name="T35" fmla="*/ 0 h 412"/>
                <a:gd name="T36" fmla="*/ 1263 w 1263"/>
                <a:gd name="T37" fmla="*/ 0 h 412"/>
                <a:gd name="T38" fmla="*/ 1263 w 1263"/>
                <a:gd name="T39" fmla="*/ 0 h 412"/>
                <a:gd name="T40" fmla="*/ 1263 w 1263"/>
                <a:gd name="T41" fmla="*/ 0 h 412"/>
                <a:gd name="T42" fmla="*/ 1263 w 1263"/>
                <a:gd name="T43"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412">
                  <a:moveTo>
                    <a:pt x="1263" y="0"/>
                  </a:moveTo>
                  <a:lnTo>
                    <a:pt x="1023" y="13"/>
                  </a:lnTo>
                  <a:lnTo>
                    <a:pt x="782" y="68"/>
                  </a:lnTo>
                  <a:lnTo>
                    <a:pt x="571" y="137"/>
                  </a:lnTo>
                  <a:lnTo>
                    <a:pt x="391" y="206"/>
                  </a:lnTo>
                  <a:lnTo>
                    <a:pt x="225" y="288"/>
                  </a:lnTo>
                  <a:lnTo>
                    <a:pt x="105" y="343"/>
                  </a:lnTo>
                  <a:lnTo>
                    <a:pt x="30" y="398"/>
                  </a:lnTo>
                  <a:lnTo>
                    <a:pt x="0" y="412"/>
                  </a:lnTo>
                  <a:lnTo>
                    <a:pt x="0" y="412"/>
                  </a:lnTo>
                  <a:lnTo>
                    <a:pt x="30" y="398"/>
                  </a:lnTo>
                  <a:lnTo>
                    <a:pt x="105" y="343"/>
                  </a:lnTo>
                  <a:lnTo>
                    <a:pt x="225" y="288"/>
                  </a:lnTo>
                  <a:lnTo>
                    <a:pt x="391" y="206"/>
                  </a:lnTo>
                  <a:lnTo>
                    <a:pt x="571" y="137"/>
                  </a:lnTo>
                  <a:lnTo>
                    <a:pt x="782" y="68"/>
                  </a:lnTo>
                  <a:lnTo>
                    <a:pt x="1023" y="13"/>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69" name="Freeform 13">
              <a:extLst>
                <a:ext uri="{FF2B5EF4-FFF2-40B4-BE49-F238E27FC236}">
                  <a16:creationId xmlns:a16="http://schemas.microsoft.com/office/drawing/2014/main" id="{CF715C10-78F0-4D9E-9587-05D587EF30E5}"/>
                </a:ext>
              </a:extLst>
            </p:cNvPr>
            <p:cNvSpPr>
              <a:spLocks noEditPoints="1"/>
            </p:cNvSpPr>
            <p:nvPr/>
          </p:nvSpPr>
          <p:spPr bwMode="auto">
            <a:xfrm>
              <a:off x="2701" y="966"/>
              <a:ext cx="1193" cy="580"/>
            </a:xfrm>
            <a:custGeom>
              <a:avLst/>
              <a:gdLst>
                <a:gd name="T0" fmla="*/ 0 w 1248"/>
                <a:gd name="T1" fmla="*/ 0 h 413"/>
                <a:gd name="T2" fmla="*/ 30 w 1248"/>
                <a:gd name="T3" fmla="*/ 14 h 413"/>
                <a:gd name="T4" fmla="*/ 105 w 1248"/>
                <a:gd name="T5" fmla="*/ 69 h 413"/>
                <a:gd name="T6" fmla="*/ 225 w 1248"/>
                <a:gd name="T7" fmla="*/ 138 h 413"/>
                <a:gd name="T8" fmla="*/ 376 w 1248"/>
                <a:gd name="T9" fmla="*/ 206 h 413"/>
                <a:gd name="T10" fmla="*/ 556 w 1248"/>
                <a:gd name="T11" fmla="*/ 289 h 413"/>
                <a:gd name="T12" fmla="*/ 782 w 1248"/>
                <a:gd name="T13" fmla="*/ 344 h 413"/>
                <a:gd name="T14" fmla="*/ 1008 w 1248"/>
                <a:gd name="T15" fmla="*/ 399 h 413"/>
                <a:gd name="T16" fmla="*/ 1248 w 1248"/>
                <a:gd name="T17" fmla="*/ 413 h 413"/>
                <a:gd name="T18" fmla="*/ 1248 w 1248"/>
                <a:gd name="T19" fmla="*/ 413 h 413"/>
                <a:gd name="T20" fmla="*/ 1008 w 1248"/>
                <a:gd name="T21" fmla="*/ 399 h 413"/>
                <a:gd name="T22" fmla="*/ 782 w 1248"/>
                <a:gd name="T23" fmla="*/ 344 h 413"/>
                <a:gd name="T24" fmla="*/ 556 w 1248"/>
                <a:gd name="T25" fmla="*/ 289 h 413"/>
                <a:gd name="T26" fmla="*/ 376 w 1248"/>
                <a:gd name="T27" fmla="*/ 206 h 413"/>
                <a:gd name="T28" fmla="*/ 225 w 1248"/>
                <a:gd name="T29" fmla="*/ 138 h 413"/>
                <a:gd name="T30" fmla="*/ 105 w 1248"/>
                <a:gd name="T31" fmla="*/ 69 h 413"/>
                <a:gd name="T32" fmla="*/ 30 w 1248"/>
                <a:gd name="T33" fmla="*/ 14 h 413"/>
                <a:gd name="T34" fmla="*/ 0 w 1248"/>
                <a:gd name="T35" fmla="*/ 0 h 413"/>
                <a:gd name="T36" fmla="*/ 0 w 1248"/>
                <a:gd name="T37" fmla="*/ 0 h 413"/>
                <a:gd name="T38" fmla="*/ 0 w 1248"/>
                <a:gd name="T39" fmla="*/ 0 h 413"/>
                <a:gd name="T40" fmla="*/ 0 w 1248"/>
                <a:gd name="T41" fmla="*/ 0 h 413"/>
                <a:gd name="T42" fmla="*/ 0 w 1248"/>
                <a:gd name="T4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413">
                  <a:moveTo>
                    <a:pt x="0" y="0"/>
                  </a:moveTo>
                  <a:lnTo>
                    <a:pt x="30" y="14"/>
                  </a:lnTo>
                  <a:lnTo>
                    <a:pt x="105" y="69"/>
                  </a:lnTo>
                  <a:lnTo>
                    <a:pt x="225" y="138"/>
                  </a:lnTo>
                  <a:lnTo>
                    <a:pt x="376" y="206"/>
                  </a:lnTo>
                  <a:lnTo>
                    <a:pt x="556" y="289"/>
                  </a:lnTo>
                  <a:lnTo>
                    <a:pt x="782" y="344"/>
                  </a:lnTo>
                  <a:lnTo>
                    <a:pt x="1008" y="399"/>
                  </a:lnTo>
                  <a:lnTo>
                    <a:pt x="1248" y="413"/>
                  </a:lnTo>
                  <a:lnTo>
                    <a:pt x="1248" y="413"/>
                  </a:lnTo>
                  <a:lnTo>
                    <a:pt x="1008" y="399"/>
                  </a:lnTo>
                  <a:lnTo>
                    <a:pt x="782" y="344"/>
                  </a:lnTo>
                  <a:lnTo>
                    <a:pt x="556" y="289"/>
                  </a:lnTo>
                  <a:lnTo>
                    <a:pt x="376" y="206"/>
                  </a:lnTo>
                  <a:lnTo>
                    <a:pt x="225" y="138"/>
                  </a:lnTo>
                  <a:lnTo>
                    <a:pt x="105" y="69"/>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0" name="Freeform 14">
              <a:extLst>
                <a:ext uri="{FF2B5EF4-FFF2-40B4-BE49-F238E27FC236}">
                  <a16:creationId xmlns:a16="http://schemas.microsoft.com/office/drawing/2014/main" id="{AB03C15D-C9CE-40F6-9505-41D5E1ED98EA}"/>
                </a:ext>
              </a:extLst>
            </p:cNvPr>
            <p:cNvSpPr>
              <a:spLocks noEditPoints="1"/>
            </p:cNvSpPr>
            <p:nvPr/>
          </p:nvSpPr>
          <p:spPr bwMode="auto">
            <a:xfrm>
              <a:off x="2716" y="888"/>
              <a:ext cx="1206" cy="1"/>
            </a:xfrm>
            <a:custGeom>
              <a:avLst/>
              <a:gdLst>
                <a:gd name="T0" fmla="*/ 1263 w 1263"/>
                <a:gd name="T1" fmla="*/ 0 w 1263"/>
                <a:gd name="T2" fmla="*/ 1263 w 1263"/>
                <a:gd name="T3" fmla="*/ 1263 w 1263"/>
                <a:gd name="T4" fmla="*/ 1263 w 1263"/>
                <a:gd name="T5" fmla="*/ 1263 w 1263"/>
                <a:gd name="T6" fmla="*/ 1263 w 1263"/>
              </a:gdLst>
              <a:ahLst/>
              <a:cxnLst>
                <a:cxn ang="0">
                  <a:pos x="T0" y="0"/>
                </a:cxn>
                <a:cxn ang="0">
                  <a:pos x="T1" y="0"/>
                </a:cxn>
                <a:cxn ang="0">
                  <a:pos x="T2" y="0"/>
                </a:cxn>
                <a:cxn ang="0">
                  <a:pos x="T3" y="0"/>
                </a:cxn>
                <a:cxn ang="0">
                  <a:pos x="T4" y="0"/>
                </a:cxn>
                <a:cxn ang="0">
                  <a:pos x="T5" y="0"/>
                </a:cxn>
                <a:cxn ang="0">
                  <a:pos x="T6" y="0"/>
                </a:cxn>
              </a:cxnLst>
              <a:rect l="0" t="0" r="r" b="b"/>
              <a:pathLst>
                <a:path w="1263">
                  <a:moveTo>
                    <a:pt x="1263" y="0"/>
                  </a:moveTo>
                  <a:lnTo>
                    <a:pt x="0" y="0"/>
                  </a:lnTo>
                  <a:lnTo>
                    <a:pt x="1263" y="0"/>
                  </a:lnTo>
                  <a:lnTo>
                    <a:pt x="1263" y="0"/>
                  </a:lnTo>
                  <a:close/>
                  <a:moveTo>
                    <a:pt x="1263" y="0"/>
                  </a:moveTo>
                  <a:lnTo>
                    <a:pt x="1263" y="0"/>
                  </a:lnTo>
                  <a:lnTo>
                    <a:pt x="1263" y="0"/>
                  </a:lnTo>
                  <a:close/>
                </a:path>
              </a:pathLst>
            </a:custGeom>
            <a:solidFill>
              <a:schemeClr val="bg1"/>
            </a:solidFill>
            <a:ln w="6350" cmpd="sng">
              <a:solidFill>
                <a:schemeClr val="bg1"/>
              </a:solidFill>
              <a:round/>
              <a:headEnd/>
              <a:tailEnd/>
            </a:ln>
          </p:spPr>
          <p:txBody>
            <a:bodyPr/>
            <a:lstStyle/>
            <a:p>
              <a:endParaRPr lang="zh-CN" altLang="en-US"/>
            </a:p>
          </p:txBody>
        </p:sp>
        <p:sp>
          <p:nvSpPr>
            <p:cNvPr id="147471" name="Freeform 15">
              <a:extLst>
                <a:ext uri="{FF2B5EF4-FFF2-40B4-BE49-F238E27FC236}">
                  <a16:creationId xmlns:a16="http://schemas.microsoft.com/office/drawing/2014/main" id="{CC8C9385-0DA9-40AA-91AE-630D3A1BCED2}"/>
                </a:ext>
              </a:extLst>
            </p:cNvPr>
            <p:cNvSpPr>
              <a:spLocks noEditPoints="1"/>
            </p:cNvSpPr>
            <p:nvPr/>
          </p:nvSpPr>
          <p:spPr bwMode="auto">
            <a:xfrm>
              <a:off x="2716" y="443"/>
              <a:ext cx="1206" cy="387"/>
            </a:xfrm>
            <a:custGeom>
              <a:avLst/>
              <a:gdLst>
                <a:gd name="T0" fmla="*/ 1263 w 1263"/>
                <a:gd name="T1" fmla="*/ 0 h 275"/>
                <a:gd name="T2" fmla="*/ 1023 w 1263"/>
                <a:gd name="T3" fmla="*/ 14 h 275"/>
                <a:gd name="T4" fmla="*/ 782 w 1263"/>
                <a:gd name="T5" fmla="*/ 41 h 275"/>
                <a:gd name="T6" fmla="*/ 571 w 1263"/>
                <a:gd name="T7" fmla="*/ 82 h 275"/>
                <a:gd name="T8" fmla="*/ 391 w 1263"/>
                <a:gd name="T9" fmla="*/ 137 h 275"/>
                <a:gd name="T10" fmla="*/ 225 w 1263"/>
                <a:gd name="T11" fmla="*/ 192 h 275"/>
                <a:gd name="T12" fmla="*/ 105 w 1263"/>
                <a:gd name="T13" fmla="*/ 234 h 275"/>
                <a:gd name="T14" fmla="*/ 30 w 1263"/>
                <a:gd name="T15" fmla="*/ 261 h 275"/>
                <a:gd name="T16" fmla="*/ 0 w 1263"/>
                <a:gd name="T17" fmla="*/ 275 h 275"/>
                <a:gd name="T18" fmla="*/ 0 w 1263"/>
                <a:gd name="T19" fmla="*/ 275 h 275"/>
                <a:gd name="T20" fmla="*/ 30 w 1263"/>
                <a:gd name="T21" fmla="*/ 261 h 275"/>
                <a:gd name="T22" fmla="*/ 105 w 1263"/>
                <a:gd name="T23" fmla="*/ 234 h 275"/>
                <a:gd name="T24" fmla="*/ 225 w 1263"/>
                <a:gd name="T25" fmla="*/ 192 h 275"/>
                <a:gd name="T26" fmla="*/ 391 w 1263"/>
                <a:gd name="T27" fmla="*/ 137 h 275"/>
                <a:gd name="T28" fmla="*/ 571 w 1263"/>
                <a:gd name="T29" fmla="*/ 82 h 275"/>
                <a:gd name="T30" fmla="*/ 782 w 1263"/>
                <a:gd name="T31" fmla="*/ 41 h 275"/>
                <a:gd name="T32" fmla="*/ 1023 w 1263"/>
                <a:gd name="T33" fmla="*/ 14 h 275"/>
                <a:gd name="T34" fmla="*/ 1263 w 1263"/>
                <a:gd name="T35" fmla="*/ 0 h 275"/>
                <a:gd name="T36" fmla="*/ 1263 w 1263"/>
                <a:gd name="T37" fmla="*/ 0 h 275"/>
                <a:gd name="T38" fmla="*/ 1263 w 1263"/>
                <a:gd name="T39" fmla="*/ 0 h 275"/>
                <a:gd name="T40" fmla="*/ 1263 w 1263"/>
                <a:gd name="T41" fmla="*/ 0 h 275"/>
                <a:gd name="T42" fmla="*/ 1263 w 1263"/>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275">
                  <a:moveTo>
                    <a:pt x="1263" y="0"/>
                  </a:moveTo>
                  <a:lnTo>
                    <a:pt x="1023" y="14"/>
                  </a:lnTo>
                  <a:lnTo>
                    <a:pt x="782" y="41"/>
                  </a:lnTo>
                  <a:lnTo>
                    <a:pt x="571" y="82"/>
                  </a:lnTo>
                  <a:lnTo>
                    <a:pt x="391" y="137"/>
                  </a:lnTo>
                  <a:lnTo>
                    <a:pt x="225" y="192"/>
                  </a:lnTo>
                  <a:lnTo>
                    <a:pt x="105" y="234"/>
                  </a:lnTo>
                  <a:lnTo>
                    <a:pt x="30" y="261"/>
                  </a:lnTo>
                  <a:lnTo>
                    <a:pt x="0" y="275"/>
                  </a:lnTo>
                  <a:lnTo>
                    <a:pt x="0" y="275"/>
                  </a:lnTo>
                  <a:lnTo>
                    <a:pt x="30" y="261"/>
                  </a:lnTo>
                  <a:lnTo>
                    <a:pt x="105" y="234"/>
                  </a:lnTo>
                  <a:lnTo>
                    <a:pt x="225" y="192"/>
                  </a:lnTo>
                  <a:lnTo>
                    <a:pt x="391" y="137"/>
                  </a:lnTo>
                  <a:lnTo>
                    <a:pt x="571" y="82"/>
                  </a:lnTo>
                  <a:lnTo>
                    <a:pt x="782" y="41"/>
                  </a:lnTo>
                  <a:lnTo>
                    <a:pt x="1023" y="14"/>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2" name="Freeform 16">
              <a:extLst>
                <a:ext uri="{FF2B5EF4-FFF2-40B4-BE49-F238E27FC236}">
                  <a16:creationId xmlns:a16="http://schemas.microsoft.com/office/drawing/2014/main" id="{BB14FEAC-408B-440B-80AC-828B9BDBC38D}"/>
                </a:ext>
              </a:extLst>
            </p:cNvPr>
            <p:cNvSpPr>
              <a:spLocks noEditPoints="1"/>
            </p:cNvSpPr>
            <p:nvPr/>
          </p:nvSpPr>
          <p:spPr bwMode="auto">
            <a:xfrm>
              <a:off x="2716" y="656"/>
              <a:ext cx="1206" cy="212"/>
            </a:xfrm>
            <a:custGeom>
              <a:avLst/>
              <a:gdLst>
                <a:gd name="T0" fmla="*/ 1263 w 1263"/>
                <a:gd name="T1" fmla="*/ 0 h 151"/>
                <a:gd name="T2" fmla="*/ 1023 w 1263"/>
                <a:gd name="T3" fmla="*/ 14 h 151"/>
                <a:gd name="T4" fmla="*/ 782 w 1263"/>
                <a:gd name="T5" fmla="*/ 28 h 151"/>
                <a:gd name="T6" fmla="*/ 571 w 1263"/>
                <a:gd name="T7" fmla="*/ 55 h 151"/>
                <a:gd name="T8" fmla="*/ 391 w 1263"/>
                <a:gd name="T9" fmla="*/ 83 h 151"/>
                <a:gd name="T10" fmla="*/ 225 w 1263"/>
                <a:gd name="T11" fmla="*/ 110 h 151"/>
                <a:gd name="T12" fmla="*/ 105 w 1263"/>
                <a:gd name="T13" fmla="*/ 124 h 151"/>
                <a:gd name="T14" fmla="*/ 30 w 1263"/>
                <a:gd name="T15" fmla="*/ 151 h 151"/>
                <a:gd name="T16" fmla="*/ 0 w 1263"/>
                <a:gd name="T17" fmla="*/ 151 h 151"/>
                <a:gd name="T18" fmla="*/ 0 w 1263"/>
                <a:gd name="T19" fmla="*/ 151 h 151"/>
                <a:gd name="T20" fmla="*/ 30 w 1263"/>
                <a:gd name="T21" fmla="*/ 151 h 151"/>
                <a:gd name="T22" fmla="*/ 105 w 1263"/>
                <a:gd name="T23" fmla="*/ 124 h 151"/>
                <a:gd name="T24" fmla="*/ 225 w 1263"/>
                <a:gd name="T25" fmla="*/ 110 h 151"/>
                <a:gd name="T26" fmla="*/ 391 w 1263"/>
                <a:gd name="T27" fmla="*/ 83 h 151"/>
                <a:gd name="T28" fmla="*/ 571 w 1263"/>
                <a:gd name="T29" fmla="*/ 55 h 151"/>
                <a:gd name="T30" fmla="*/ 782 w 1263"/>
                <a:gd name="T31" fmla="*/ 28 h 151"/>
                <a:gd name="T32" fmla="*/ 1023 w 1263"/>
                <a:gd name="T33" fmla="*/ 14 h 151"/>
                <a:gd name="T34" fmla="*/ 1263 w 1263"/>
                <a:gd name="T35" fmla="*/ 0 h 151"/>
                <a:gd name="T36" fmla="*/ 1263 w 1263"/>
                <a:gd name="T37" fmla="*/ 0 h 151"/>
                <a:gd name="T38" fmla="*/ 1263 w 1263"/>
                <a:gd name="T39" fmla="*/ 0 h 151"/>
                <a:gd name="T40" fmla="*/ 1263 w 1263"/>
                <a:gd name="T41" fmla="*/ 0 h 151"/>
                <a:gd name="T42" fmla="*/ 1263 w 1263"/>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3" h="151">
                  <a:moveTo>
                    <a:pt x="1263" y="0"/>
                  </a:moveTo>
                  <a:lnTo>
                    <a:pt x="1023" y="14"/>
                  </a:lnTo>
                  <a:lnTo>
                    <a:pt x="782" y="28"/>
                  </a:lnTo>
                  <a:lnTo>
                    <a:pt x="571" y="55"/>
                  </a:lnTo>
                  <a:lnTo>
                    <a:pt x="391" y="83"/>
                  </a:lnTo>
                  <a:lnTo>
                    <a:pt x="225" y="110"/>
                  </a:lnTo>
                  <a:lnTo>
                    <a:pt x="105" y="124"/>
                  </a:lnTo>
                  <a:lnTo>
                    <a:pt x="30" y="151"/>
                  </a:lnTo>
                  <a:lnTo>
                    <a:pt x="0" y="151"/>
                  </a:lnTo>
                  <a:lnTo>
                    <a:pt x="0" y="151"/>
                  </a:lnTo>
                  <a:lnTo>
                    <a:pt x="30" y="151"/>
                  </a:lnTo>
                  <a:lnTo>
                    <a:pt x="105" y="124"/>
                  </a:lnTo>
                  <a:lnTo>
                    <a:pt x="225" y="110"/>
                  </a:lnTo>
                  <a:lnTo>
                    <a:pt x="391" y="83"/>
                  </a:lnTo>
                  <a:lnTo>
                    <a:pt x="571" y="55"/>
                  </a:lnTo>
                  <a:lnTo>
                    <a:pt x="782" y="28"/>
                  </a:lnTo>
                  <a:lnTo>
                    <a:pt x="1023" y="14"/>
                  </a:lnTo>
                  <a:lnTo>
                    <a:pt x="1263" y="0"/>
                  </a:lnTo>
                  <a:lnTo>
                    <a:pt x="1263" y="0"/>
                  </a:lnTo>
                  <a:close/>
                  <a:moveTo>
                    <a:pt x="1263" y="0"/>
                  </a:moveTo>
                  <a:lnTo>
                    <a:pt x="1263" y="0"/>
                  </a:lnTo>
                  <a:lnTo>
                    <a:pt x="1263"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3" name="Freeform 17">
              <a:extLst>
                <a:ext uri="{FF2B5EF4-FFF2-40B4-BE49-F238E27FC236}">
                  <a16:creationId xmlns:a16="http://schemas.microsoft.com/office/drawing/2014/main" id="{64201B58-387F-41D7-BDAB-8FF1D2DF90A7}"/>
                </a:ext>
              </a:extLst>
            </p:cNvPr>
            <p:cNvSpPr>
              <a:spLocks noEditPoints="1"/>
            </p:cNvSpPr>
            <p:nvPr/>
          </p:nvSpPr>
          <p:spPr bwMode="auto">
            <a:xfrm>
              <a:off x="2701" y="946"/>
              <a:ext cx="1193" cy="386"/>
            </a:xfrm>
            <a:custGeom>
              <a:avLst/>
              <a:gdLst>
                <a:gd name="T0" fmla="*/ 0 w 1248"/>
                <a:gd name="T1" fmla="*/ 0 h 275"/>
                <a:gd name="T2" fmla="*/ 30 w 1248"/>
                <a:gd name="T3" fmla="*/ 14 h 275"/>
                <a:gd name="T4" fmla="*/ 105 w 1248"/>
                <a:gd name="T5" fmla="*/ 42 h 275"/>
                <a:gd name="T6" fmla="*/ 225 w 1248"/>
                <a:gd name="T7" fmla="*/ 83 h 275"/>
                <a:gd name="T8" fmla="*/ 376 w 1248"/>
                <a:gd name="T9" fmla="*/ 138 h 275"/>
                <a:gd name="T10" fmla="*/ 556 w 1248"/>
                <a:gd name="T11" fmla="*/ 193 h 275"/>
                <a:gd name="T12" fmla="*/ 782 w 1248"/>
                <a:gd name="T13" fmla="*/ 234 h 275"/>
                <a:gd name="T14" fmla="*/ 1008 w 1248"/>
                <a:gd name="T15" fmla="*/ 262 h 275"/>
                <a:gd name="T16" fmla="*/ 1248 w 1248"/>
                <a:gd name="T17" fmla="*/ 275 h 275"/>
                <a:gd name="T18" fmla="*/ 1248 w 1248"/>
                <a:gd name="T19" fmla="*/ 275 h 275"/>
                <a:gd name="T20" fmla="*/ 1008 w 1248"/>
                <a:gd name="T21" fmla="*/ 262 h 275"/>
                <a:gd name="T22" fmla="*/ 782 w 1248"/>
                <a:gd name="T23" fmla="*/ 234 h 275"/>
                <a:gd name="T24" fmla="*/ 556 w 1248"/>
                <a:gd name="T25" fmla="*/ 193 h 275"/>
                <a:gd name="T26" fmla="*/ 376 w 1248"/>
                <a:gd name="T27" fmla="*/ 138 h 275"/>
                <a:gd name="T28" fmla="*/ 225 w 1248"/>
                <a:gd name="T29" fmla="*/ 83 h 275"/>
                <a:gd name="T30" fmla="*/ 105 w 1248"/>
                <a:gd name="T31" fmla="*/ 42 h 275"/>
                <a:gd name="T32" fmla="*/ 30 w 1248"/>
                <a:gd name="T33" fmla="*/ 14 h 275"/>
                <a:gd name="T34" fmla="*/ 0 w 1248"/>
                <a:gd name="T35" fmla="*/ 0 h 275"/>
                <a:gd name="T36" fmla="*/ 0 w 1248"/>
                <a:gd name="T37" fmla="*/ 0 h 275"/>
                <a:gd name="T38" fmla="*/ 0 w 1248"/>
                <a:gd name="T39" fmla="*/ 0 h 275"/>
                <a:gd name="T40" fmla="*/ 0 w 1248"/>
                <a:gd name="T41" fmla="*/ 0 h 275"/>
                <a:gd name="T42" fmla="*/ 0 w 1248"/>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275">
                  <a:moveTo>
                    <a:pt x="0" y="0"/>
                  </a:moveTo>
                  <a:lnTo>
                    <a:pt x="30" y="14"/>
                  </a:lnTo>
                  <a:lnTo>
                    <a:pt x="105" y="42"/>
                  </a:lnTo>
                  <a:lnTo>
                    <a:pt x="225" y="83"/>
                  </a:lnTo>
                  <a:lnTo>
                    <a:pt x="376" y="138"/>
                  </a:lnTo>
                  <a:lnTo>
                    <a:pt x="556" y="193"/>
                  </a:lnTo>
                  <a:lnTo>
                    <a:pt x="782" y="234"/>
                  </a:lnTo>
                  <a:lnTo>
                    <a:pt x="1008" y="262"/>
                  </a:lnTo>
                  <a:lnTo>
                    <a:pt x="1248" y="275"/>
                  </a:lnTo>
                  <a:lnTo>
                    <a:pt x="1248" y="275"/>
                  </a:lnTo>
                  <a:lnTo>
                    <a:pt x="1008" y="262"/>
                  </a:lnTo>
                  <a:lnTo>
                    <a:pt x="782" y="234"/>
                  </a:lnTo>
                  <a:lnTo>
                    <a:pt x="556" y="193"/>
                  </a:lnTo>
                  <a:lnTo>
                    <a:pt x="376" y="138"/>
                  </a:lnTo>
                  <a:lnTo>
                    <a:pt x="225" y="83"/>
                  </a:lnTo>
                  <a:lnTo>
                    <a:pt x="105" y="42"/>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4" name="Freeform 18">
              <a:extLst>
                <a:ext uri="{FF2B5EF4-FFF2-40B4-BE49-F238E27FC236}">
                  <a16:creationId xmlns:a16="http://schemas.microsoft.com/office/drawing/2014/main" id="{0BD6D810-3AFF-445B-80C8-7CAD5ACD4945}"/>
                </a:ext>
              </a:extLst>
            </p:cNvPr>
            <p:cNvSpPr>
              <a:spLocks noEditPoints="1"/>
            </p:cNvSpPr>
            <p:nvPr/>
          </p:nvSpPr>
          <p:spPr bwMode="auto">
            <a:xfrm>
              <a:off x="2701" y="907"/>
              <a:ext cx="1193" cy="213"/>
            </a:xfrm>
            <a:custGeom>
              <a:avLst/>
              <a:gdLst>
                <a:gd name="T0" fmla="*/ 0 w 1248"/>
                <a:gd name="T1" fmla="*/ 0 h 151"/>
                <a:gd name="T2" fmla="*/ 30 w 1248"/>
                <a:gd name="T3" fmla="*/ 14 h 151"/>
                <a:gd name="T4" fmla="*/ 105 w 1248"/>
                <a:gd name="T5" fmla="*/ 27 h 151"/>
                <a:gd name="T6" fmla="*/ 225 w 1248"/>
                <a:gd name="T7" fmla="*/ 55 h 151"/>
                <a:gd name="T8" fmla="*/ 376 w 1248"/>
                <a:gd name="T9" fmla="*/ 82 h 151"/>
                <a:gd name="T10" fmla="*/ 556 w 1248"/>
                <a:gd name="T11" fmla="*/ 110 h 151"/>
                <a:gd name="T12" fmla="*/ 782 w 1248"/>
                <a:gd name="T13" fmla="*/ 124 h 151"/>
                <a:gd name="T14" fmla="*/ 1008 w 1248"/>
                <a:gd name="T15" fmla="*/ 151 h 151"/>
                <a:gd name="T16" fmla="*/ 1248 w 1248"/>
                <a:gd name="T17" fmla="*/ 151 h 151"/>
                <a:gd name="T18" fmla="*/ 1248 w 1248"/>
                <a:gd name="T19" fmla="*/ 151 h 151"/>
                <a:gd name="T20" fmla="*/ 1008 w 1248"/>
                <a:gd name="T21" fmla="*/ 151 h 151"/>
                <a:gd name="T22" fmla="*/ 782 w 1248"/>
                <a:gd name="T23" fmla="*/ 124 h 151"/>
                <a:gd name="T24" fmla="*/ 556 w 1248"/>
                <a:gd name="T25" fmla="*/ 110 h 151"/>
                <a:gd name="T26" fmla="*/ 376 w 1248"/>
                <a:gd name="T27" fmla="*/ 82 h 151"/>
                <a:gd name="T28" fmla="*/ 225 w 1248"/>
                <a:gd name="T29" fmla="*/ 55 h 151"/>
                <a:gd name="T30" fmla="*/ 105 w 1248"/>
                <a:gd name="T31" fmla="*/ 27 h 151"/>
                <a:gd name="T32" fmla="*/ 30 w 1248"/>
                <a:gd name="T33" fmla="*/ 14 h 151"/>
                <a:gd name="T34" fmla="*/ 0 w 1248"/>
                <a:gd name="T35" fmla="*/ 0 h 151"/>
                <a:gd name="T36" fmla="*/ 0 w 1248"/>
                <a:gd name="T37" fmla="*/ 0 h 151"/>
                <a:gd name="T38" fmla="*/ 0 w 1248"/>
                <a:gd name="T39" fmla="*/ 0 h 151"/>
                <a:gd name="T40" fmla="*/ 0 w 1248"/>
                <a:gd name="T41" fmla="*/ 0 h 151"/>
                <a:gd name="T42" fmla="*/ 0 w 1248"/>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8" h="151">
                  <a:moveTo>
                    <a:pt x="0" y="0"/>
                  </a:moveTo>
                  <a:lnTo>
                    <a:pt x="30" y="14"/>
                  </a:lnTo>
                  <a:lnTo>
                    <a:pt x="105" y="27"/>
                  </a:lnTo>
                  <a:lnTo>
                    <a:pt x="225" y="55"/>
                  </a:lnTo>
                  <a:lnTo>
                    <a:pt x="376" y="82"/>
                  </a:lnTo>
                  <a:lnTo>
                    <a:pt x="556" y="110"/>
                  </a:lnTo>
                  <a:lnTo>
                    <a:pt x="782" y="124"/>
                  </a:lnTo>
                  <a:lnTo>
                    <a:pt x="1008" y="151"/>
                  </a:lnTo>
                  <a:lnTo>
                    <a:pt x="1248" y="151"/>
                  </a:lnTo>
                  <a:lnTo>
                    <a:pt x="1248" y="151"/>
                  </a:lnTo>
                  <a:lnTo>
                    <a:pt x="1008" y="151"/>
                  </a:lnTo>
                  <a:lnTo>
                    <a:pt x="782" y="124"/>
                  </a:lnTo>
                  <a:lnTo>
                    <a:pt x="556" y="110"/>
                  </a:lnTo>
                  <a:lnTo>
                    <a:pt x="376" y="82"/>
                  </a:lnTo>
                  <a:lnTo>
                    <a:pt x="225" y="55"/>
                  </a:lnTo>
                  <a:lnTo>
                    <a:pt x="105" y="27"/>
                  </a:lnTo>
                  <a:lnTo>
                    <a:pt x="30" y="14"/>
                  </a:lnTo>
                  <a:lnTo>
                    <a:pt x="0" y="0"/>
                  </a:lnTo>
                  <a:lnTo>
                    <a:pt x="0" y="0"/>
                  </a:lnTo>
                  <a:close/>
                  <a:moveTo>
                    <a:pt x="0" y="0"/>
                  </a:moveTo>
                  <a:lnTo>
                    <a:pt x="0" y="0"/>
                  </a:lnTo>
                  <a:lnTo>
                    <a:pt x="0" y="0"/>
                  </a:lnTo>
                  <a:close/>
                </a:path>
              </a:pathLst>
            </a:custGeom>
            <a:noFill/>
            <a:ln w="6350" cmpd="sng">
              <a:solidFill>
                <a:schemeClr val="bg1"/>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75" name="Freeform 19">
              <a:extLst>
                <a:ext uri="{FF2B5EF4-FFF2-40B4-BE49-F238E27FC236}">
                  <a16:creationId xmlns:a16="http://schemas.microsoft.com/office/drawing/2014/main" id="{EB47846C-594D-450E-902D-F7398ACCDB1D}"/>
                </a:ext>
              </a:extLst>
            </p:cNvPr>
            <p:cNvSpPr>
              <a:spLocks/>
            </p:cNvSpPr>
            <p:nvPr/>
          </p:nvSpPr>
          <p:spPr bwMode="auto">
            <a:xfrm>
              <a:off x="3851" y="850"/>
              <a:ext cx="129" cy="77"/>
            </a:xfrm>
            <a:custGeom>
              <a:avLst/>
              <a:gdLst>
                <a:gd name="T0" fmla="*/ 75 w 136"/>
                <a:gd name="T1" fmla="*/ 13 h 55"/>
                <a:gd name="T2" fmla="*/ 45 w 136"/>
                <a:gd name="T3" fmla="*/ 13 h 55"/>
                <a:gd name="T4" fmla="*/ 0 w 136"/>
                <a:gd name="T5" fmla="*/ 0 h 55"/>
                <a:gd name="T6" fmla="*/ 0 w 136"/>
                <a:gd name="T7" fmla="*/ 55 h 55"/>
                <a:gd name="T8" fmla="*/ 30 w 136"/>
                <a:gd name="T9" fmla="*/ 41 h 55"/>
                <a:gd name="T10" fmla="*/ 75 w 136"/>
                <a:gd name="T11" fmla="*/ 41 h 55"/>
                <a:gd name="T12" fmla="*/ 106 w 136"/>
                <a:gd name="T13" fmla="*/ 27 h 55"/>
                <a:gd name="T14" fmla="*/ 136 w 136"/>
                <a:gd name="T15" fmla="*/ 27 h 55"/>
                <a:gd name="T16" fmla="*/ 106 w 136"/>
                <a:gd name="T17" fmla="*/ 27 h 55"/>
                <a:gd name="T18" fmla="*/ 75 w 136"/>
                <a:gd name="T19" fmla="*/ 13 h 55"/>
                <a:gd name="T20" fmla="*/ 75 w 136"/>
                <a:gd name="T2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55">
                  <a:moveTo>
                    <a:pt x="75" y="13"/>
                  </a:moveTo>
                  <a:lnTo>
                    <a:pt x="45" y="13"/>
                  </a:lnTo>
                  <a:lnTo>
                    <a:pt x="0" y="0"/>
                  </a:lnTo>
                  <a:lnTo>
                    <a:pt x="0" y="55"/>
                  </a:lnTo>
                  <a:lnTo>
                    <a:pt x="30" y="41"/>
                  </a:lnTo>
                  <a:lnTo>
                    <a:pt x="75" y="41"/>
                  </a:lnTo>
                  <a:lnTo>
                    <a:pt x="106" y="27"/>
                  </a:lnTo>
                  <a:lnTo>
                    <a:pt x="136" y="27"/>
                  </a:lnTo>
                  <a:lnTo>
                    <a:pt x="106" y="27"/>
                  </a:lnTo>
                  <a:lnTo>
                    <a:pt x="75" y="13"/>
                  </a:lnTo>
                  <a:lnTo>
                    <a:pt x="75" y="13"/>
                  </a:lnTo>
                  <a:close/>
                </a:path>
              </a:pathLst>
            </a:custGeom>
            <a:solidFill>
              <a:schemeClr val="bg1"/>
            </a:solidFill>
            <a:ln w="6350" cmpd="sng">
              <a:solidFill>
                <a:schemeClr val="bg1"/>
              </a:solidFill>
              <a:round/>
              <a:headEnd/>
              <a:tailEnd/>
            </a:ln>
          </p:spPr>
          <p:txBody>
            <a:bodyPr/>
            <a:lstStyle/>
            <a:p>
              <a:endParaRPr lang="zh-CN" altLang="en-US"/>
            </a:p>
          </p:txBody>
        </p:sp>
        <p:sp>
          <p:nvSpPr>
            <p:cNvPr id="147476" name="Freeform 20">
              <a:extLst>
                <a:ext uri="{FF2B5EF4-FFF2-40B4-BE49-F238E27FC236}">
                  <a16:creationId xmlns:a16="http://schemas.microsoft.com/office/drawing/2014/main" id="{A6BF05ED-C133-4362-B2BB-98198619C15F}"/>
                </a:ext>
              </a:extLst>
            </p:cNvPr>
            <p:cNvSpPr>
              <a:spLocks/>
            </p:cNvSpPr>
            <p:nvPr/>
          </p:nvSpPr>
          <p:spPr bwMode="auto">
            <a:xfrm>
              <a:off x="3851" y="1082"/>
              <a:ext cx="129" cy="58"/>
            </a:xfrm>
            <a:custGeom>
              <a:avLst/>
              <a:gdLst>
                <a:gd name="T0" fmla="*/ 75 w 136"/>
                <a:gd name="T1" fmla="*/ 13 h 41"/>
                <a:gd name="T2" fmla="*/ 45 w 136"/>
                <a:gd name="T3" fmla="*/ 0 h 41"/>
                <a:gd name="T4" fmla="*/ 0 w 136"/>
                <a:gd name="T5" fmla="*/ 0 h 41"/>
                <a:gd name="T6" fmla="*/ 0 w 136"/>
                <a:gd name="T7" fmla="*/ 41 h 41"/>
                <a:gd name="T8" fmla="*/ 30 w 136"/>
                <a:gd name="T9" fmla="*/ 41 h 41"/>
                <a:gd name="T10" fmla="*/ 75 w 136"/>
                <a:gd name="T11" fmla="*/ 27 h 41"/>
                <a:gd name="T12" fmla="*/ 106 w 136"/>
                <a:gd name="T13" fmla="*/ 27 h 41"/>
                <a:gd name="T14" fmla="*/ 136 w 136"/>
                <a:gd name="T15" fmla="*/ 13 h 41"/>
                <a:gd name="T16" fmla="*/ 106 w 136"/>
                <a:gd name="T17" fmla="*/ 13 h 41"/>
                <a:gd name="T18" fmla="*/ 75 w 136"/>
                <a:gd name="T19" fmla="*/ 13 h 41"/>
                <a:gd name="T20" fmla="*/ 75 w 136"/>
                <a:gd name="T21"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3"/>
                  </a:moveTo>
                  <a:lnTo>
                    <a:pt x="45" y="0"/>
                  </a:lnTo>
                  <a:lnTo>
                    <a:pt x="0" y="0"/>
                  </a:lnTo>
                  <a:lnTo>
                    <a:pt x="0" y="41"/>
                  </a:lnTo>
                  <a:lnTo>
                    <a:pt x="30" y="41"/>
                  </a:lnTo>
                  <a:lnTo>
                    <a:pt x="75" y="27"/>
                  </a:lnTo>
                  <a:lnTo>
                    <a:pt x="106" y="27"/>
                  </a:lnTo>
                  <a:lnTo>
                    <a:pt x="136" y="13"/>
                  </a:lnTo>
                  <a:lnTo>
                    <a:pt x="106" y="13"/>
                  </a:lnTo>
                  <a:lnTo>
                    <a:pt x="75" y="13"/>
                  </a:lnTo>
                  <a:lnTo>
                    <a:pt x="75" y="13"/>
                  </a:lnTo>
                  <a:close/>
                </a:path>
              </a:pathLst>
            </a:custGeom>
            <a:solidFill>
              <a:schemeClr val="bg1"/>
            </a:solidFill>
            <a:ln w="6350" cmpd="sng">
              <a:solidFill>
                <a:schemeClr val="bg1"/>
              </a:solidFill>
              <a:round/>
              <a:headEnd/>
              <a:tailEnd/>
            </a:ln>
          </p:spPr>
          <p:txBody>
            <a:bodyPr/>
            <a:lstStyle/>
            <a:p>
              <a:endParaRPr lang="zh-CN" altLang="en-US"/>
            </a:p>
          </p:txBody>
        </p:sp>
        <p:sp>
          <p:nvSpPr>
            <p:cNvPr id="147477" name="Freeform 21">
              <a:extLst>
                <a:ext uri="{FF2B5EF4-FFF2-40B4-BE49-F238E27FC236}">
                  <a16:creationId xmlns:a16="http://schemas.microsoft.com/office/drawing/2014/main" id="{FC63C8F9-775B-4277-A9CE-7704FC1A0B72}"/>
                </a:ext>
              </a:extLst>
            </p:cNvPr>
            <p:cNvSpPr>
              <a:spLocks/>
            </p:cNvSpPr>
            <p:nvPr/>
          </p:nvSpPr>
          <p:spPr bwMode="auto">
            <a:xfrm>
              <a:off x="3851" y="1526"/>
              <a:ext cx="129" cy="58"/>
            </a:xfrm>
            <a:custGeom>
              <a:avLst/>
              <a:gdLst>
                <a:gd name="T0" fmla="*/ 75 w 136"/>
                <a:gd name="T1" fmla="*/ 0 h 41"/>
                <a:gd name="T2" fmla="*/ 45 w 136"/>
                <a:gd name="T3" fmla="*/ 0 h 41"/>
                <a:gd name="T4" fmla="*/ 0 w 136"/>
                <a:gd name="T5" fmla="*/ 0 h 41"/>
                <a:gd name="T6" fmla="*/ 0 w 136"/>
                <a:gd name="T7" fmla="*/ 41 h 41"/>
                <a:gd name="T8" fmla="*/ 30 w 136"/>
                <a:gd name="T9" fmla="*/ 27 h 41"/>
                <a:gd name="T10" fmla="*/ 75 w 136"/>
                <a:gd name="T11" fmla="*/ 27 h 41"/>
                <a:gd name="T12" fmla="*/ 106 w 136"/>
                <a:gd name="T13" fmla="*/ 14 h 41"/>
                <a:gd name="T14" fmla="*/ 136 w 136"/>
                <a:gd name="T15" fmla="*/ 14 h 41"/>
                <a:gd name="T16" fmla="*/ 106 w 136"/>
                <a:gd name="T17" fmla="*/ 14 h 41"/>
                <a:gd name="T18" fmla="*/ 75 w 136"/>
                <a:gd name="T19" fmla="*/ 0 h 41"/>
                <a:gd name="T20" fmla="*/ 75 w 13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0"/>
                  </a:moveTo>
                  <a:lnTo>
                    <a:pt x="45" y="0"/>
                  </a:lnTo>
                  <a:lnTo>
                    <a:pt x="0" y="0"/>
                  </a:lnTo>
                  <a:lnTo>
                    <a:pt x="0" y="41"/>
                  </a:lnTo>
                  <a:lnTo>
                    <a:pt x="30" y="27"/>
                  </a:lnTo>
                  <a:lnTo>
                    <a:pt x="75" y="27"/>
                  </a:lnTo>
                  <a:lnTo>
                    <a:pt x="106" y="14"/>
                  </a:lnTo>
                  <a:lnTo>
                    <a:pt x="136" y="14"/>
                  </a:lnTo>
                  <a:lnTo>
                    <a:pt x="106" y="14"/>
                  </a:lnTo>
                  <a:lnTo>
                    <a:pt x="75" y="0"/>
                  </a:lnTo>
                  <a:lnTo>
                    <a:pt x="75" y="0"/>
                  </a:lnTo>
                  <a:close/>
                </a:path>
              </a:pathLst>
            </a:custGeom>
            <a:solidFill>
              <a:schemeClr val="bg1"/>
            </a:solidFill>
            <a:ln w="6350" cmpd="sng">
              <a:solidFill>
                <a:schemeClr val="bg1"/>
              </a:solidFill>
              <a:round/>
              <a:headEnd/>
              <a:tailEnd/>
            </a:ln>
          </p:spPr>
          <p:txBody>
            <a:bodyPr/>
            <a:lstStyle/>
            <a:p>
              <a:endParaRPr lang="zh-CN" altLang="en-US"/>
            </a:p>
          </p:txBody>
        </p:sp>
        <p:sp>
          <p:nvSpPr>
            <p:cNvPr id="147478" name="Freeform 22">
              <a:extLst>
                <a:ext uri="{FF2B5EF4-FFF2-40B4-BE49-F238E27FC236}">
                  <a16:creationId xmlns:a16="http://schemas.microsoft.com/office/drawing/2014/main" id="{E82435AD-42A3-46C2-88A0-07159886F486}"/>
                </a:ext>
              </a:extLst>
            </p:cNvPr>
            <p:cNvSpPr>
              <a:spLocks/>
            </p:cNvSpPr>
            <p:nvPr/>
          </p:nvSpPr>
          <p:spPr bwMode="auto">
            <a:xfrm>
              <a:off x="3851" y="1294"/>
              <a:ext cx="129" cy="58"/>
            </a:xfrm>
            <a:custGeom>
              <a:avLst/>
              <a:gdLst>
                <a:gd name="T0" fmla="*/ 75 w 136"/>
                <a:gd name="T1" fmla="*/ 14 h 41"/>
                <a:gd name="T2" fmla="*/ 45 w 136"/>
                <a:gd name="T3" fmla="*/ 14 h 41"/>
                <a:gd name="T4" fmla="*/ 0 w 136"/>
                <a:gd name="T5" fmla="*/ 0 h 41"/>
                <a:gd name="T6" fmla="*/ 0 w 136"/>
                <a:gd name="T7" fmla="*/ 41 h 41"/>
                <a:gd name="T8" fmla="*/ 30 w 136"/>
                <a:gd name="T9" fmla="*/ 41 h 41"/>
                <a:gd name="T10" fmla="*/ 75 w 136"/>
                <a:gd name="T11" fmla="*/ 27 h 41"/>
                <a:gd name="T12" fmla="*/ 106 w 136"/>
                <a:gd name="T13" fmla="*/ 27 h 41"/>
                <a:gd name="T14" fmla="*/ 136 w 136"/>
                <a:gd name="T15" fmla="*/ 27 h 41"/>
                <a:gd name="T16" fmla="*/ 106 w 136"/>
                <a:gd name="T17" fmla="*/ 27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14"/>
                  </a:lnTo>
                  <a:lnTo>
                    <a:pt x="0" y="0"/>
                  </a:lnTo>
                  <a:lnTo>
                    <a:pt x="0" y="41"/>
                  </a:lnTo>
                  <a:lnTo>
                    <a:pt x="30" y="41"/>
                  </a:lnTo>
                  <a:lnTo>
                    <a:pt x="75" y="27"/>
                  </a:lnTo>
                  <a:lnTo>
                    <a:pt x="106" y="27"/>
                  </a:lnTo>
                  <a:lnTo>
                    <a:pt x="136" y="27"/>
                  </a:lnTo>
                  <a:lnTo>
                    <a:pt x="106" y="27"/>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79" name="Freeform 23">
              <a:extLst>
                <a:ext uri="{FF2B5EF4-FFF2-40B4-BE49-F238E27FC236}">
                  <a16:creationId xmlns:a16="http://schemas.microsoft.com/office/drawing/2014/main" id="{1755B5B4-A232-4240-A5FA-ABE3143E38B7}"/>
                </a:ext>
              </a:extLst>
            </p:cNvPr>
            <p:cNvSpPr>
              <a:spLocks/>
            </p:cNvSpPr>
            <p:nvPr/>
          </p:nvSpPr>
          <p:spPr bwMode="auto">
            <a:xfrm>
              <a:off x="3851" y="192"/>
              <a:ext cx="129" cy="58"/>
            </a:xfrm>
            <a:custGeom>
              <a:avLst/>
              <a:gdLst>
                <a:gd name="T0" fmla="*/ 75 w 136"/>
                <a:gd name="T1" fmla="*/ 14 h 41"/>
                <a:gd name="T2" fmla="*/ 45 w 136"/>
                <a:gd name="T3" fmla="*/ 14 h 41"/>
                <a:gd name="T4" fmla="*/ 0 w 136"/>
                <a:gd name="T5" fmla="*/ 0 h 41"/>
                <a:gd name="T6" fmla="*/ 0 w 136"/>
                <a:gd name="T7" fmla="*/ 41 h 41"/>
                <a:gd name="T8" fmla="*/ 30 w 136"/>
                <a:gd name="T9" fmla="*/ 41 h 41"/>
                <a:gd name="T10" fmla="*/ 75 w 136"/>
                <a:gd name="T11" fmla="*/ 41 h 41"/>
                <a:gd name="T12" fmla="*/ 106 w 136"/>
                <a:gd name="T13" fmla="*/ 28 h 41"/>
                <a:gd name="T14" fmla="*/ 136 w 136"/>
                <a:gd name="T15" fmla="*/ 28 h 41"/>
                <a:gd name="T16" fmla="*/ 106 w 136"/>
                <a:gd name="T17" fmla="*/ 28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14"/>
                  </a:lnTo>
                  <a:lnTo>
                    <a:pt x="0" y="0"/>
                  </a:lnTo>
                  <a:lnTo>
                    <a:pt x="0" y="41"/>
                  </a:lnTo>
                  <a:lnTo>
                    <a:pt x="30" y="41"/>
                  </a:lnTo>
                  <a:lnTo>
                    <a:pt x="75" y="41"/>
                  </a:lnTo>
                  <a:lnTo>
                    <a:pt x="106" y="28"/>
                  </a:lnTo>
                  <a:lnTo>
                    <a:pt x="136" y="28"/>
                  </a:lnTo>
                  <a:lnTo>
                    <a:pt x="106" y="28"/>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80" name="Freeform 24">
              <a:extLst>
                <a:ext uri="{FF2B5EF4-FFF2-40B4-BE49-F238E27FC236}">
                  <a16:creationId xmlns:a16="http://schemas.microsoft.com/office/drawing/2014/main" id="{11562759-7E25-47F2-B121-60280E1FBF97}"/>
                </a:ext>
              </a:extLst>
            </p:cNvPr>
            <p:cNvSpPr>
              <a:spLocks/>
            </p:cNvSpPr>
            <p:nvPr/>
          </p:nvSpPr>
          <p:spPr bwMode="auto">
            <a:xfrm>
              <a:off x="3851" y="636"/>
              <a:ext cx="129" cy="59"/>
            </a:xfrm>
            <a:custGeom>
              <a:avLst/>
              <a:gdLst>
                <a:gd name="T0" fmla="*/ 75 w 136"/>
                <a:gd name="T1" fmla="*/ 14 h 42"/>
                <a:gd name="T2" fmla="*/ 45 w 136"/>
                <a:gd name="T3" fmla="*/ 14 h 42"/>
                <a:gd name="T4" fmla="*/ 0 w 136"/>
                <a:gd name="T5" fmla="*/ 0 h 42"/>
                <a:gd name="T6" fmla="*/ 0 w 136"/>
                <a:gd name="T7" fmla="*/ 42 h 42"/>
                <a:gd name="T8" fmla="*/ 30 w 136"/>
                <a:gd name="T9" fmla="*/ 42 h 42"/>
                <a:gd name="T10" fmla="*/ 75 w 136"/>
                <a:gd name="T11" fmla="*/ 28 h 42"/>
                <a:gd name="T12" fmla="*/ 106 w 136"/>
                <a:gd name="T13" fmla="*/ 28 h 42"/>
                <a:gd name="T14" fmla="*/ 136 w 136"/>
                <a:gd name="T15" fmla="*/ 28 h 42"/>
                <a:gd name="T16" fmla="*/ 106 w 136"/>
                <a:gd name="T17" fmla="*/ 28 h 42"/>
                <a:gd name="T18" fmla="*/ 75 w 136"/>
                <a:gd name="T19" fmla="*/ 14 h 42"/>
                <a:gd name="T20" fmla="*/ 75 w 136"/>
                <a:gd name="T21"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2">
                  <a:moveTo>
                    <a:pt x="75" y="14"/>
                  </a:moveTo>
                  <a:lnTo>
                    <a:pt x="45" y="14"/>
                  </a:lnTo>
                  <a:lnTo>
                    <a:pt x="0" y="0"/>
                  </a:lnTo>
                  <a:lnTo>
                    <a:pt x="0" y="42"/>
                  </a:lnTo>
                  <a:lnTo>
                    <a:pt x="30" y="42"/>
                  </a:lnTo>
                  <a:lnTo>
                    <a:pt x="75" y="28"/>
                  </a:lnTo>
                  <a:lnTo>
                    <a:pt x="106" y="28"/>
                  </a:lnTo>
                  <a:lnTo>
                    <a:pt x="136" y="28"/>
                  </a:lnTo>
                  <a:lnTo>
                    <a:pt x="106" y="28"/>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sp>
          <p:nvSpPr>
            <p:cNvPr id="147481" name="Freeform 25">
              <a:extLst>
                <a:ext uri="{FF2B5EF4-FFF2-40B4-BE49-F238E27FC236}">
                  <a16:creationId xmlns:a16="http://schemas.microsoft.com/office/drawing/2014/main" id="{A9E26474-569B-474B-87FC-D1B884273D79}"/>
                </a:ext>
              </a:extLst>
            </p:cNvPr>
            <p:cNvSpPr>
              <a:spLocks/>
            </p:cNvSpPr>
            <p:nvPr/>
          </p:nvSpPr>
          <p:spPr bwMode="auto">
            <a:xfrm>
              <a:off x="3851" y="424"/>
              <a:ext cx="129" cy="57"/>
            </a:xfrm>
            <a:custGeom>
              <a:avLst/>
              <a:gdLst>
                <a:gd name="T0" fmla="*/ 75 w 136"/>
                <a:gd name="T1" fmla="*/ 14 h 41"/>
                <a:gd name="T2" fmla="*/ 45 w 136"/>
                <a:gd name="T3" fmla="*/ 0 h 41"/>
                <a:gd name="T4" fmla="*/ 0 w 136"/>
                <a:gd name="T5" fmla="*/ 0 h 41"/>
                <a:gd name="T6" fmla="*/ 0 w 136"/>
                <a:gd name="T7" fmla="*/ 41 h 41"/>
                <a:gd name="T8" fmla="*/ 30 w 136"/>
                <a:gd name="T9" fmla="*/ 41 h 41"/>
                <a:gd name="T10" fmla="*/ 75 w 136"/>
                <a:gd name="T11" fmla="*/ 28 h 41"/>
                <a:gd name="T12" fmla="*/ 106 w 136"/>
                <a:gd name="T13" fmla="*/ 28 h 41"/>
                <a:gd name="T14" fmla="*/ 136 w 136"/>
                <a:gd name="T15" fmla="*/ 14 h 41"/>
                <a:gd name="T16" fmla="*/ 106 w 136"/>
                <a:gd name="T17" fmla="*/ 14 h 41"/>
                <a:gd name="T18" fmla="*/ 75 w 136"/>
                <a:gd name="T19" fmla="*/ 14 h 41"/>
                <a:gd name="T20" fmla="*/ 75 w 136"/>
                <a:gd name="T21"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41">
                  <a:moveTo>
                    <a:pt x="75" y="14"/>
                  </a:moveTo>
                  <a:lnTo>
                    <a:pt x="45" y="0"/>
                  </a:lnTo>
                  <a:lnTo>
                    <a:pt x="0" y="0"/>
                  </a:lnTo>
                  <a:lnTo>
                    <a:pt x="0" y="41"/>
                  </a:lnTo>
                  <a:lnTo>
                    <a:pt x="30" y="41"/>
                  </a:lnTo>
                  <a:lnTo>
                    <a:pt x="75" y="28"/>
                  </a:lnTo>
                  <a:lnTo>
                    <a:pt x="106" y="28"/>
                  </a:lnTo>
                  <a:lnTo>
                    <a:pt x="136" y="14"/>
                  </a:lnTo>
                  <a:lnTo>
                    <a:pt x="106" y="14"/>
                  </a:lnTo>
                  <a:lnTo>
                    <a:pt x="75" y="14"/>
                  </a:lnTo>
                  <a:lnTo>
                    <a:pt x="75" y="14"/>
                  </a:lnTo>
                  <a:close/>
                </a:path>
              </a:pathLst>
            </a:custGeom>
            <a:solidFill>
              <a:schemeClr val="bg1"/>
            </a:solidFill>
            <a:ln w="6350" cmpd="sng">
              <a:solidFill>
                <a:schemeClr val="bg1"/>
              </a:solidFill>
              <a:round/>
              <a:headEnd/>
              <a:tailEnd/>
            </a:ln>
          </p:spPr>
          <p:txBody>
            <a:bodyPr/>
            <a:lstStyle/>
            <a:p>
              <a:endParaRPr lang="zh-CN" altLang="en-US"/>
            </a:p>
          </p:txBody>
        </p:sp>
      </p:grpSp>
      <p:grpSp>
        <p:nvGrpSpPr>
          <p:cNvPr id="147482" name="Group 26">
            <a:extLst>
              <a:ext uri="{FF2B5EF4-FFF2-40B4-BE49-F238E27FC236}">
                <a16:creationId xmlns:a16="http://schemas.microsoft.com/office/drawing/2014/main" id="{66B00078-A597-4738-8C96-B28228F21076}"/>
              </a:ext>
            </a:extLst>
          </p:cNvPr>
          <p:cNvGrpSpPr>
            <a:grpSpLocks/>
          </p:cNvGrpSpPr>
          <p:nvPr/>
        </p:nvGrpSpPr>
        <p:grpSpPr bwMode="auto">
          <a:xfrm>
            <a:off x="6775450" y="942975"/>
            <a:ext cx="604838" cy="450850"/>
            <a:chOff x="4052" y="289"/>
            <a:chExt cx="517" cy="329"/>
          </a:xfrm>
        </p:grpSpPr>
        <p:sp>
          <p:nvSpPr>
            <p:cNvPr id="147483" name="Freeform 27">
              <a:extLst>
                <a:ext uri="{FF2B5EF4-FFF2-40B4-BE49-F238E27FC236}">
                  <a16:creationId xmlns:a16="http://schemas.microsoft.com/office/drawing/2014/main" id="{747FBCB3-AAA1-4424-831F-9A24EC4883FA}"/>
                </a:ext>
              </a:extLst>
            </p:cNvPr>
            <p:cNvSpPr>
              <a:spLocks/>
            </p:cNvSpPr>
            <p:nvPr/>
          </p:nvSpPr>
          <p:spPr bwMode="auto">
            <a:xfrm>
              <a:off x="4426" y="443"/>
              <a:ext cx="100" cy="78"/>
            </a:xfrm>
            <a:custGeom>
              <a:avLst/>
              <a:gdLst>
                <a:gd name="T0" fmla="*/ 0 w 105"/>
                <a:gd name="T1" fmla="*/ 14 h 55"/>
                <a:gd name="T2" fmla="*/ 30 w 105"/>
                <a:gd name="T3" fmla="*/ 0 h 55"/>
                <a:gd name="T4" fmla="*/ 60 w 105"/>
                <a:gd name="T5" fmla="*/ 14 h 55"/>
                <a:gd name="T6" fmla="*/ 105 w 105"/>
                <a:gd name="T7" fmla="*/ 55 h 55"/>
                <a:gd name="T8" fmla="*/ 105 w 105"/>
                <a:gd name="T9" fmla="*/ 55 h 55"/>
                <a:gd name="T10" fmla="*/ 60 w 105"/>
                <a:gd name="T11" fmla="*/ 14 h 55"/>
                <a:gd name="T12" fmla="*/ 30 w 105"/>
                <a:gd name="T13" fmla="*/ 0 h 55"/>
                <a:gd name="T14" fmla="*/ 0 w 105"/>
                <a:gd name="T15" fmla="*/ 14 h 55"/>
                <a:gd name="T16" fmla="*/ 0 w 105"/>
                <a:gd name="T17"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5">
                  <a:moveTo>
                    <a:pt x="0" y="14"/>
                  </a:moveTo>
                  <a:lnTo>
                    <a:pt x="30" y="0"/>
                  </a:lnTo>
                  <a:lnTo>
                    <a:pt x="60" y="14"/>
                  </a:lnTo>
                  <a:lnTo>
                    <a:pt x="105" y="55"/>
                  </a:lnTo>
                  <a:lnTo>
                    <a:pt x="105" y="55"/>
                  </a:lnTo>
                  <a:lnTo>
                    <a:pt x="60" y="14"/>
                  </a:lnTo>
                  <a:lnTo>
                    <a:pt x="30" y="0"/>
                  </a:lnTo>
                  <a:lnTo>
                    <a:pt x="0" y="14"/>
                  </a:lnTo>
                  <a:lnTo>
                    <a:pt x="0" y="14"/>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4" name="Freeform 28">
              <a:extLst>
                <a:ext uri="{FF2B5EF4-FFF2-40B4-BE49-F238E27FC236}">
                  <a16:creationId xmlns:a16="http://schemas.microsoft.com/office/drawing/2014/main" id="{4FE0001A-019B-4B6D-B1C3-59767BBB276B}"/>
                </a:ext>
              </a:extLst>
            </p:cNvPr>
            <p:cNvSpPr>
              <a:spLocks noEditPoints="1"/>
            </p:cNvSpPr>
            <p:nvPr/>
          </p:nvSpPr>
          <p:spPr bwMode="auto">
            <a:xfrm>
              <a:off x="4511" y="521"/>
              <a:ext cx="15" cy="77"/>
            </a:xfrm>
            <a:custGeom>
              <a:avLst/>
              <a:gdLst>
                <a:gd name="T0" fmla="*/ 15 w 15"/>
                <a:gd name="T1" fmla="*/ 0 h 55"/>
                <a:gd name="T2" fmla="*/ 15 w 15"/>
                <a:gd name="T3" fmla="*/ 27 h 55"/>
                <a:gd name="T4" fmla="*/ 0 w 15"/>
                <a:gd name="T5" fmla="*/ 55 h 55"/>
                <a:gd name="T6" fmla="*/ 0 w 15"/>
                <a:gd name="T7" fmla="*/ 55 h 55"/>
                <a:gd name="T8" fmla="*/ 15 w 15"/>
                <a:gd name="T9" fmla="*/ 27 h 55"/>
                <a:gd name="T10" fmla="*/ 15 w 15"/>
                <a:gd name="T11" fmla="*/ 0 h 55"/>
                <a:gd name="T12" fmla="*/ 15 w 15"/>
                <a:gd name="T13" fmla="*/ 0 h 55"/>
                <a:gd name="T14" fmla="*/ 15 w 15"/>
                <a:gd name="T15" fmla="*/ 0 h 55"/>
                <a:gd name="T16" fmla="*/ 15 w 15"/>
                <a:gd name="T17" fmla="*/ 0 h 55"/>
                <a:gd name="T18" fmla="*/ 15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15" y="0"/>
                  </a:moveTo>
                  <a:lnTo>
                    <a:pt x="15" y="27"/>
                  </a:lnTo>
                  <a:lnTo>
                    <a:pt x="0" y="55"/>
                  </a:lnTo>
                  <a:lnTo>
                    <a:pt x="0" y="55"/>
                  </a:lnTo>
                  <a:lnTo>
                    <a:pt x="15" y="27"/>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5" name="Freeform 29">
              <a:extLst>
                <a:ext uri="{FF2B5EF4-FFF2-40B4-BE49-F238E27FC236}">
                  <a16:creationId xmlns:a16="http://schemas.microsoft.com/office/drawing/2014/main" id="{5D4BFA25-37F5-4DA0-AA48-7B6072C82C46}"/>
                </a:ext>
              </a:extLst>
            </p:cNvPr>
            <p:cNvSpPr>
              <a:spLocks noEditPoints="1"/>
            </p:cNvSpPr>
            <p:nvPr/>
          </p:nvSpPr>
          <p:spPr bwMode="auto">
            <a:xfrm>
              <a:off x="4469" y="501"/>
              <a:ext cx="42" cy="117"/>
            </a:xfrm>
            <a:custGeom>
              <a:avLst/>
              <a:gdLst>
                <a:gd name="T0" fmla="*/ 45 w 45"/>
                <a:gd name="T1" fmla="*/ 69 h 83"/>
                <a:gd name="T2" fmla="*/ 15 w 45"/>
                <a:gd name="T3" fmla="*/ 83 h 83"/>
                <a:gd name="T4" fmla="*/ 0 w 45"/>
                <a:gd name="T5" fmla="*/ 69 h 83"/>
                <a:gd name="T6" fmla="*/ 0 w 45"/>
                <a:gd name="T7" fmla="*/ 41 h 83"/>
                <a:gd name="T8" fmla="*/ 15 w 45"/>
                <a:gd name="T9" fmla="*/ 0 h 83"/>
                <a:gd name="T10" fmla="*/ 15 w 45"/>
                <a:gd name="T11" fmla="*/ 0 h 83"/>
                <a:gd name="T12" fmla="*/ 0 w 45"/>
                <a:gd name="T13" fmla="*/ 41 h 83"/>
                <a:gd name="T14" fmla="*/ 0 w 45"/>
                <a:gd name="T15" fmla="*/ 69 h 83"/>
                <a:gd name="T16" fmla="*/ 15 w 45"/>
                <a:gd name="T17" fmla="*/ 83 h 83"/>
                <a:gd name="T18" fmla="*/ 45 w 45"/>
                <a:gd name="T19" fmla="*/ 69 h 83"/>
                <a:gd name="T20" fmla="*/ 45 w 45"/>
                <a:gd name="T21" fmla="*/ 69 h 83"/>
                <a:gd name="T22" fmla="*/ 45 w 45"/>
                <a:gd name="T23" fmla="*/ 69 h 83"/>
                <a:gd name="T24" fmla="*/ 45 w 45"/>
                <a:gd name="T25" fmla="*/ 69 h 83"/>
                <a:gd name="T26" fmla="*/ 45 w 4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83">
                  <a:moveTo>
                    <a:pt x="45" y="69"/>
                  </a:moveTo>
                  <a:lnTo>
                    <a:pt x="15" y="83"/>
                  </a:lnTo>
                  <a:lnTo>
                    <a:pt x="0" y="69"/>
                  </a:lnTo>
                  <a:lnTo>
                    <a:pt x="0" y="41"/>
                  </a:lnTo>
                  <a:lnTo>
                    <a:pt x="15" y="0"/>
                  </a:lnTo>
                  <a:lnTo>
                    <a:pt x="15" y="0"/>
                  </a:lnTo>
                  <a:lnTo>
                    <a:pt x="0" y="41"/>
                  </a:lnTo>
                  <a:lnTo>
                    <a:pt x="0" y="69"/>
                  </a:lnTo>
                  <a:lnTo>
                    <a:pt x="15" y="83"/>
                  </a:lnTo>
                  <a:lnTo>
                    <a:pt x="45" y="69"/>
                  </a:lnTo>
                  <a:lnTo>
                    <a:pt x="45" y="69"/>
                  </a:lnTo>
                  <a:close/>
                  <a:moveTo>
                    <a:pt x="45" y="69"/>
                  </a:moveTo>
                  <a:lnTo>
                    <a:pt x="45" y="69"/>
                  </a:lnTo>
                  <a:lnTo>
                    <a:pt x="4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6" name="Freeform 30">
              <a:extLst>
                <a:ext uri="{FF2B5EF4-FFF2-40B4-BE49-F238E27FC236}">
                  <a16:creationId xmlns:a16="http://schemas.microsoft.com/office/drawing/2014/main" id="{44C5C2F1-E63E-47AD-99FA-53049BF94828}"/>
                </a:ext>
              </a:extLst>
            </p:cNvPr>
            <p:cNvSpPr>
              <a:spLocks noEditPoints="1"/>
            </p:cNvSpPr>
            <p:nvPr/>
          </p:nvSpPr>
          <p:spPr bwMode="auto">
            <a:xfrm>
              <a:off x="4483" y="481"/>
              <a:ext cx="28" cy="20"/>
            </a:xfrm>
            <a:custGeom>
              <a:avLst/>
              <a:gdLst>
                <a:gd name="T0" fmla="*/ 0 w 30"/>
                <a:gd name="T1" fmla="*/ 14 h 14"/>
                <a:gd name="T2" fmla="*/ 15 w 30"/>
                <a:gd name="T3" fmla="*/ 14 h 14"/>
                <a:gd name="T4" fmla="*/ 30 w 30"/>
                <a:gd name="T5" fmla="*/ 0 h 14"/>
                <a:gd name="T6" fmla="*/ 30 w 30"/>
                <a:gd name="T7" fmla="*/ 0 h 14"/>
                <a:gd name="T8" fmla="*/ 15 w 30"/>
                <a:gd name="T9" fmla="*/ 14 h 14"/>
                <a:gd name="T10" fmla="*/ 0 w 30"/>
                <a:gd name="T11" fmla="*/ 14 h 14"/>
                <a:gd name="T12" fmla="*/ 0 w 30"/>
                <a:gd name="T13" fmla="*/ 14 h 14"/>
                <a:gd name="T14" fmla="*/ 0 w 30"/>
                <a:gd name="T15" fmla="*/ 14 h 14"/>
                <a:gd name="T16" fmla="*/ 0 w 30"/>
                <a:gd name="T17" fmla="*/ 14 h 14"/>
                <a:gd name="T18" fmla="*/ 0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0" y="14"/>
                  </a:moveTo>
                  <a:lnTo>
                    <a:pt x="15" y="14"/>
                  </a:lnTo>
                  <a:lnTo>
                    <a:pt x="30" y="0"/>
                  </a:lnTo>
                  <a:lnTo>
                    <a:pt x="30" y="0"/>
                  </a:lnTo>
                  <a:lnTo>
                    <a:pt x="15" y="14"/>
                  </a:lnTo>
                  <a:lnTo>
                    <a:pt x="0" y="14"/>
                  </a:lnTo>
                  <a:lnTo>
                    <a:pt x="0" y="14"/>
                  </a:lnTo>
                  <a:close/>
                  <a:moveTo>
                    <a:pt x="0" y="14"/>
                  </a:moveTo>
                  <a:lnTo>
                    <a:pt x="0" y="14"/>
                  </a:lnTo>
                  <a:lnTo>
                    <a:pt x="0" y="14"/>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7" name="Freeform 31">
              <a:extLst>
                <a:ext uri="{FF2B5EF4-FFF2-40B4-BE49-F238E27FC236}">
                  <a16:creationId xmlns:a16="http://schemas.microsoft.com/office/drawing/2014/main" id="{13BA862A-90E1-4CBD-93EB-E9184B84147F}"/>
                </a:ext>
              </a:extLst>
            </p:cNvPr>
            <p:cNvSpPr>
              <a:spLocks noEditPoints="1"/>
            </p:cNvSpPr>
            <p:nvPr/>
          </p:nvSpPr>
          <p:spPr bwMode="auto">
            <a:xfrm>
              <a:off x="4511" y="463"/>
              <a:ext cx="58" cy="18"/>
            </a:xfrm>
            <a:custGeom>
              <a:avLst/>
              <a:gdLst>
                <a:gd name="T0" fmla="*/ 0 w 60"/>
                <a:gd name="T1" fmla="*/ 13 h 13"/>
                <a:gd name="T2" fmla="*/ 30 w 60"/>
                <a:gd name="T3" fmla="*/ 0 h 13"/>
                <a:gd name="T4" fmla="*/ 60 w 60"/>
                <a:gd name="T5" fmla="*/ 13 h 13"/>
                <a:gd name="T6" fmla="*/ 60 w 60"/>
                <a:gd name="T7" fmla="*/ 13 h 13"/>
                <a:gd name="T8" fmla="*/ 30 w 60"/>
                <a:gd name="T9" fmla="*/ 0 h 13"/>
                <a:gd name="T10" fmla="*/ 0 w 60"/>
                <a:gd name="T11" fmla="*/ 13 h 13"/>
                <a:gd name="T12" fmla="*/ 0 w 60"/>
                <a:gd name="T13" fmla="*/ 13 h 13"/>
                <a:gd name="T14" fmla="*/ 0 w 60"/>
                <a:gd name="T15" fmla="*/ 13 h 13"/>
                <a:gd name="T16" fmla="*/ 0 w 60"/>
                <a:gd name="T17" fmla="*/ 13 h 13"/>
                <a:gd name="T18" fmla="*/ 0 w 6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3">
                  <a:moveTo>
                    <a:pt x="0" y="13"/>
                  </a:moveTo>
                  <a:lnTo>
                    <a:pt x="30" y="0"/>
                  </a:lnTo>
                  <a:lnTo>
                    <a:pt x="60" y="13"/>
                  </a:lnTo>
                  <a:lnTo>
                    <a:pt x="60" y="13"/>
                  </a:lnTo>
                  <a:lnTo>
                    <a:pt x="30" y="0"/>
                  </a:lnTo>
                  <a:lnTo>
                    <a:pt x="0" y="13"/>
                  </a:lnTo>
                  <a:lnTo>
                    <a:pt x="0" y="13"/>
                  </a:lnTo>
                  <a:close/>
                  <a:moveTo>
                    <a:pt x="0" y="13"/>
                  </a:moveTo>
                  <a:lnTo>
                    <a:pt x="0" y="13"/>
                  </a:lnTo>
                  <a:lnTo>
                    <a:pt x="0" y="13"/>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8" name="Freeform 32">
              <a:extLst>
                <a:ext uri="{FF2B5EF4-FFF2-40B4-BE49-F238E27FC236}">
                  <a16:creationId xmlns:a16="http://schemas.microsoft.com/office/drawing/2014/main" id="{E39C2A15-697A-490A-A7A8-15B70D2CD666}"/>
                </a:ext>
              </a:extLst>
            </p:cNvPr>
            <p:cNvSpPr>
              <a:spLocks/>
            </p:cNvSpPr>
            <p:nvPr/>
          </p:nvSpPr>
          <p:spPr bwMode="auto">
            <a:xfrm>
              <a:off x="4397" y="463"/>
              <a:ext cx="29" cy="18"/>
            </a:xfrm>
            <a:custGeom>
              <a:avLst/>
              <a:gdLst>
                <a:gd name="T0" fmla="*/ 30 w 30"/>
                <a:gd name="T1" fmla="*/ 0 h 13"/>
                <a:gd name="T2" fmla="*/ 15 w 30"/>
                <a:gd name="T3" fmla="*/ 13 h 13"/>
                <a:gd name="T4" fmla="*/ 0 w 30"/>
                <a:gd name="T5" fmla="*/ 13 h 13"/>
                <a:gd name="T6" fmla="*/ 0 w 30"/>
                <a:gd name="T7" fmla="*/ 13 h 13"/>
                <a:gd name="T8" fmla="*/ 15 w 30"/>
                <a:gd name="T9" fmla="*/ 13 h 13"/>
                <a:gd name="T10" fmla="*/ 30 w 30"/>
                <a:gd name="T11" fmla="*/ 0 h 13"/>
                <a:gd name="T12" fmla="*/ 30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30" y="0"/>
                  </a:moveTo>
                  <a:lnTo>
                    <a:pt x="15" y="13"/>
                  </a:lnTo>
                  <a:lnTo>
                    <a:pt x="0" y="13"/>
                  </a:lnTo>
                  <a:lnTo>
                    <a:pt x="0" y="13"/>
                  </a:lnTo>
                  <a:lnTo>
                    <a:pt x="15" y="13"/>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89" name="Freeform 33">
              <a:extLst>
                <a:ext uri="{FF2B5EF4-FFF2-40B4-BE49-F238E27FC236}">
                  <a16:creationId xmlns:a16="http://schemas.microsoft.com/office/drawing/2014/main" id="{13E4DE27-7062-4912-901A-09B5CF47A457}"/>
                </a:ext>
              </a:extLst>
            </p:cNvPr>
            <p:cNvSpPr>
              <a:spLocks noEditPoints="1"/>
            </p:cNvSpPr>
            <p:nvPr/>
          </p:nvSpPr>
          <p:spPr bwMode="auto">
            <a:xfrm>
              <a:off x="4383" y="481"/>
              <a:ext cx="14" cy="78"/>
            </a:xfrm>
            <a:custGeom>
              <a:avLst/>
              <a:gdLst>
                <a:gd name="T0" fmla="*/ 15 w 15"/>
                <a:gd name="T1" fmla="*/ 0 h 55"/>
                <a:gd name="T2" fmla="*/ 0 w 15"/>
                <a:gd name="T3" fmla="*/ 28 h 55"/>
                <a:gd name="T4" fmla="*/ 0 w 15"/>
                <a:gd name="T5" fmla="*/ 55 h 55"/>
                <a:gd name="T6" fmla="*/ 0 w 15"/>
                <a:gd name="T7" fmla="*/ 55 h 55"/>
                <a:gd name="T8" fmla="*/ 0 w 15"/>
                <a:gd name="T9" fmla="*/ 28 h 55"/>
                <a:gd name="T10" fmla="*/ 15 w 15"/>
                <a:gd name="T11" fmla="*/ 0 h 55"/>
                <a:gd name="T12" fmla="*/ 15 w 15"/>
                <a:gd name="T13" fmla="*/ 0 h 55"/>
                <a:gd name="T14" fmla="*/ 15 w 15"/>
                <a:gd name="T15" fmla="*/ 0 h 55"/>
                <a:gd name="T16" fmla="*/ 15 w 15"/>
                <a:gd name="T17" fmla="*/ 0 h 55"/>
                <a:gd name="T18" fmla="*/ 15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15" y="0"/>
                  </a:moveTo>
                  <a:lnTo>
                    <a:pt x="0" y="28"/>
                  </a:lnTo>
                  <a:lnTo>
                    <a:pt x="0" y="55"/>
                  </a:lnTo>
                  <a:lnTo>
                    <a:pt x="0" y="55"/>
                  </a:lnTo>
                  <a:lnTo>
                    <a:pt x="0" y="28"/>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0" name="Freeform 34">
              <a:extLst>
                <a:ext uri="{FF2B5EF4-FFF2-40B4-BE49-F238E27FC236}">
                  <a16:creationId xmlns:a16="http://schemas.microsoft.com/office/drawing/2014/main" id="{435D56D5-84ED-40A5-8962-3322F572E517}"/>
                </a:ext>
              </a:extLst>
            </p:cNvPr>
            <p:cNvSpPr>
              <a:spLocks noEditPoints="1"/>
            </p:cNvSpPr>
            <p:nvPr/>
          </p:nvSpPr>
          <p:spPr bwMode="auto">
            <a:xfrm>
              <a:off x="4383" y="559"/>
              <a:ext cx="43" cy="39"/>
            </a:xfrm>
            <a:custGeom>
              <a:avLst/>
              <a:gdLst>
                <a:gd name="T0" fmla="*/ 0 w 45"/>
                <a:gd name="T1" fmla="*/ 0 h 28"/>
                <a:gd name="T2" fmla="*/ 15 w 45"/>
                <a:gd name="T3" fmla="*/ 28 h 28"/>
                <a:gd name="T4" fmla="*/ 30 w 45"/>
                <a:gd name="T5" fmla="*/ 28 h 28"/>
                <a:gd name="T6" fmla="*/ 45 w 45"/>
                <a:gd name="T7" fmla="*/ 14 h 28"/>
                <a:gd name="T8" fmla="*/ 45 w 45"/>
                <a:gd name="T9" fmla="*/ 14 h 28"/>
                <a:gd name="T10" fmla="*/ 30 w 45"/>
                <a:gd name="T11" fmla="*/ 28 h 28"/>
                <a:gd name="T12" fmla="*/ 15 w 45"/>
                <a:gd name="T13" fmla="*/ 28 h 28"/>
                <a:gd name="T14" fmla="*/ 0 w 45"/>
                <a:gd name="T15" fmla="*/ 0 h 28"/>
                <a:gd name="T16" fmla="*/ 0 w 45"/>
                <a:gd name="T17" fmla="*/ 0 h 28"/>
                <a:gd name="T18" fmla="*/ 0 w 45"/>
                <a:gd name="T19" fmla="*/ 0 h 28"/>
                <a:gd name="T20" fmla="*/ 0 w 45"/>
                <a:gd name="T21" fmla="*/ 0 h 28"/>
                <a:gd name="T22" fmla="*/ 0 w 45"/>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8">
                  <a:moveTo>
                    <a:pt x="0" y="0"/>
                  </a:moveTo>
                  <a:lnTo>
                    <a:pt x="15" y="28"/>
                  </a:lnTo>
                  <a:lnTo>
                    <a:pt x="30" y="28"/>
                  </a:lnTo>
                  <a:lnTo>
                    <a:pt x="45" y="14"/>
                  </a:lnTo>
                  <a:lnTo>
                    <a:pt x="45" y="14"/>
                  </a:lnTo>
                  <a:lnTo>
                    <a:pt x="30" y="28"/>
                  </a:lnTo>
                  <a:lnTo>
                    <a:pt x="15" y="28"/>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1" name="Freeform 35">
              <a:extLst>
                <a:ext uri="{FF2B5EF4-FFF2-40B4-BE49-F238E27FC236}">
                  <a16:creationId xmlns:a16="http://schemas.microsoft.com/office/drawing/2014/main" id="{3F35813F-1016-4A0B-ACEA-CBF7E735DF24}"/>
                </a:ext>
              </a:extLst>
            </p:cNvPr>
            <p:cNvSpPr>
              <a:spLocks noEditPoints="1"/>
            </p:cNvSpPr>
            <p:nvPr/>
          </p:nvSpPr>
          <p:spPr bwMode="auto">
            <a:xfrm>
              <a:off x="4426" y="501"/>
              <a:ext cx="14" cy="78"/>
            </a:xfrm>
            <a:custGeom>
              <a:avLst/>
              <a:gdLst>
                <a:gd name="T0" fmla="*/ 0 w 15"/>
                <a:gd name="T1" fmla="*/ 55 h 55"/>
                <a:gd name="T2" fmla="*/ 15 w 15"/>
                <a:gd name="T3" fmla="*/ 28 h 55"/>
                <a:gd name="T4" fmla="*/ 15 w 15"/>
                <a:gd name="T5" fmla="*/ 0 h 55"/>
                <a:gd name="T6" fmla="*/ 15 w 15"/>
                <a:gd name="T7" fmla="*/ 0 h 55"/>
                <a:gd name="T8" fmla="*/ 15 w 15"/>
                <a:gd name="T9" fmla="*/ 28 h 55"/>
                <a:gd name="T10" fmla="*/ 0 w 15"/>
                <a:gd name="T11" fmla="*/ 55 h 55"/>
                <a:gd name="T12" fmla="*/ 0 w 15"/>
                <a:gd name="T13" fmla="*/ 55 h 55"/>
                <a:gd name="T14" fmla="*/ 0 w 15"/>
                <a:gd name="T15" fmla="*/ 55 h 55"/>
                <a:gd name="T16" fmla="*/ 0 w 15"/>
                <a:gd name="T17" fmla="*/ 55 h 55"/>
                <a:gd name="T18" fmla="*/ 0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55"/>
                  </a:moveTo>
                  <a:lnTo>
                    <a:pt x="15" y="28"/>
                  </a:lnTo>
                  <a:lnTo>
                    <a:pt x="15" y="0"/>
                  </a:lnTo>
                  <a:lnTo>
                    <a:pt x="15" y="0"/>
                  </a:lnTo>
                  <a:lnTo>
                    <a:pt x="15" y="28"/>
                  </a:lnTo>
                  <a:lnTo>
                    <a:pt x="0" y="55"/>
                  </a:lnTo>
                  <a:lnTo>
                    <a:pt x="0" y="55"/>
                  </a:lnTo>
                  <a:close/>
                  <a:moveTo>
                    <a:pt x="0" y="55"/>
                  </a:moveTo>
                  <a:lnTo>
                    <a:pt x="0" y="55"/>
                  </a:lnTo>
                  <a:lnTo>
                    <a:pt x="0"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2" name="Freeform 36">
              <a:extLst>
                <a:ext uri="{FF2B5EF4-FFF2-40B4-BE49-F238E27FC236}">
                  <a16:creationId xmlns:a16="http://schemas.microsoft.com/office/drawing/2014/main" id="{9E499F14-1B71-454B-BDCE-5434ED88115A}"/>
                </a:ext>
              </a:extLst>
            </p:cNvPr>
            <p:cNvSpPr>
              <a:spLocks noEditPoints="1"/>
            </p:cNvSpPr>
            <p:nvPr/>
          </p:nvSpPr>
          <p:spPr bwMode="auto">
            <a:xfrm>
              <a:off x="4339" y="424"/>
              <a:ext cx="101" cy="77"/>
            </a:xfrm>
            <a:custGeom>
              <a:avLst/>
              <a:gdLst>
                <a:gd name="T0" fmla="*/ 105 w 105"/>
                <a:gd name="T1" fmla="*/ 55 h 55"/>
                <a:gd name="T2" fmla="*/ 90 w 105"/>
                <a:gd name="T3" fmla="*/ 28 h 55"/>
                <a:gd name="T4" fmla="*/ 60 w 105"/>
                <a:gd name="T5" fmla="*/ 0 h 55"/>
                <a:gd name="T6" fmla="*/ 0 w 105"/>
                <a:gd name="T7" fmla="*/ 0 h 55"/>
                <a:gd name="T8" fmla="*/ 0 w 105"/>
                <a:gd name="T9" fmla="*/ 0 h 55"/>
                <a:gd name="T10" fmla="*/ 60 w 105"/>
                <a:gd name="T11" fmla="*/ 0 h 55"/>
                <a:gd name="T12" fmla="*/ 90 w 105"/>
                <a:gd name="T13" fmla="*/ 28 h 55"/>
                <a:gd name="T14" fmla="*/ 105 w 105"/>
                <a:gd name="T15" fmla="*/ 55 h 55"/>
                <a:gd name="T16" fmla="*/ 105 w 105"/>
                <a:gd name="T17" fmla="*/ 55 h 55"/>
                <a:gd name="T18" fmla="*/ 105 w 105"/>
                <a:gd name="T19" fmla="*/ 55 h 55"/>
                <a:gd name="T20" fmla="*/ 105 w 105"/>
                <a:gd name="T21" fmla="*/ 55 h 55"/>
                <a:gd name="T22" fmla="*/ 105 w 105"/>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55">
                  <a:moveTo>
                    <a:pt x="105" y="55"/>
                  </a:moveTo>
                  <a:lnTo>
                    <a:pt x="90" y="28"/>
                  </a:lnTo>
                  <a:lnTo>
                    <a:pt x="60" y="0"/>
                  </a:lnTo>
                  <a:lnTo>
                    <a:pt x="0" y="0"/>
                  </a:lnTo>
                  <a:lnTo>
                    <a:pt x="0" y="0"/>
                  </a:lnTo>
                  <a:lnTo>
                    <a:pt x="60" y="0"/>
                  </a:lnTo>
                  <a:lnTo>
                    <a:pt x="90" y="28"/>
                  </a:lnTo>
                  <a:lnTo>
                    <a:pt x="105" y="55"/>
                  </a:lnTo>
                  <a:lnTo>
                    <a:pt x="105" y="55"/>
                  </a:lnTo>
                  <a:close/>
                  <a:moveTo>
                    <a:pt x="105" y="55"/>
                  </a:moveTo>
                  <a:lnTo>
                    <a:pt x="105" y="55"/>
                  </a:lnTo>
                  <a:lnTo>
                    <a:pt x="105"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3" name="Freeform 37">
              <a:extLst>
                <a:ext uri="{FF2B5EF4-FFF2-40B4-BE49-F238E27FC236}">
                  <a16:creationId xmlns:a16="http://schemas.microsoft.com/office/drawing/2014/main" id="{FD7C2678-08F8-4E9A-86BE-EF0EC5288931}"/>
                </a:ext>
              </a:extLst>
            </p:cNvPr>
            <p:cNvSpPr>
              <a:spLocks/>
            </p:cNvSpPr>
            <p:nvPr/>
          </p:nvSpPr>
          <p:spPr bwMode="auto">
            <a:xfrm>
              <a:off x="4311" y="424"/>
              <a:ext cx="28" cy="39"/>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4" name="Freeform 38">
              <a:extLst>
                <a:ext uri="{FF2B5EF4-FFF2-40B4-BE49-F238E27FC236}">
                  <a16:creationId xmlns:a16="http://schemas.microsoft.com/office/drawing/2014/main" id="{97582CC0-EA97-43B2-8867-B8A3543BD997}"/>
                </a:ext>
              </a:extLst>
            </p:cNvPr>
            <p:cNvSpPr>
              <a:spLocks noEditPoints="1"/>
            </p:cNvSpPr>
            <p:nvPr/>
          </p:nvSpPr>
          <p:spPr bwMode="auto">
            <a:xfrm>
              <a:off x="4283" y="463"/>
              <a:ext cx="28" cy="77"/>
            </a:xfrm>
            <a:custGeom>
              <a:avLst/>
              <a:gdLst>
                <a:gd name="T0" fmla="*/ 30 w 30"/>
                <a:gd name="T1" fmla="*/ 0 h 55"/>
                <a:gd name="T2" fmla="*/ 15 w 30"/>
                <a:gd name="T3" fmla="*/ 27 h 55"/>
                <a:gd name="T4" fmla="*/ 0 w 30"/>
                <a:gd name="T5" fmla="*/ 55 h 55"/>
                <a:gd name="T6" fmla="*/ 0 w 30"/>
                <a:gd name="T7" fmla="*/ 55 h 55"/>
                <a:gd name="T8" fmla="*/ 15 w 30"/>
                <a:gd name="T9" fmla="*/ 27 h 55"/>
                <a:gd name="T10" fmla="*/ 30 w 30"/>
                <a:gd name="T11" fmla="*/ 0 h 55"/>
                <a:gd name="T12" fmla="*/ 30 w 30"/>
                <a:gd name="T13" fmla="*/ 0 h 55"/>
                <a:gd name="T14" fmla="*/ 30 w 30"/>
                <a:gd name="T15" fmla="*/ 0 h 55"/>
                <a:gd name="T16" fmla="*/ 30 w 30"/>
                <a:gd name="T17" fmla="*/ 0 h 55"/>
                <a:gd name="T18" fmla="*/ 30 w 3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55">
                  <a:moveTo>
                    <a:pt x="30" y="0"/>
                  </a:moveTo>
                  <a:lnTo>
                    <a:pt x="15" y="27"/>
                  </a:lnTo>
                  <a:lnTo>
                    <a:pt x="0" y="55"/>
                  </a:lnTo>
                  <a:lnTo>
                    <a:pt x="0" y="55"/>
                  </a:lnTo>
                  <a:lnTo>
                    <a:pt x="15" y="27"/>
                  </a:lnTo>
                  <a:lnTo>
                    <a:pt x="30" y="0"/>
                  </a:lnTo>
                  <a:lnTo>
                    <a:pt x="30" y="0"/>
                  </a:lnTo>
                  <a:close/>
                  <a:moveTo>
                    <a:pt x="30" y="0"/>
                  </a:move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5" name="Freeform 39">
              <a:extLst>
                <a:ext uri="{FF2B5EF4-FFF2-40B4-BE49-F238E27FC236}">
                  <a16:creationId xmlns:a16="http://schemas.microsoft.com/office/drawing/2014/main" id="{76A3CC76-5CEE-4597-A4CE-D2F65EB06837}"/>
                </a:ext>
              </a:extLst>
            </p:cNvPr>
            <p:cNvSpPr>
              <a:spLocks noEditPoints="1"/>
            </p:cNvSpPr>
            <p:nvPr/>
          </p:nvSpPr>
          <p:spPr bwMode="auto">
            <a:xfrm>
              <a:off x="4283" y="540"/>
              <a:ext cx="42" cy="39"/>
            </a:xfrm>
            <a:custGeom>
              <a:avLst/>
              <a:gdLst>
                <a:gd name="T0" fmla="*/ 0 w 45"/>
                <a:gd name="T1" fmla="*/ 0 h 27"/>
                <a:gd name="T2" fmla="*/ 15 w 45"/>
                <a:gd name="T3" fmla="*/ 27 h 27"/>
                <a:gd name="T4" fmla="*/ 30 w 45"/>
                <a:gd name="T5" fmla="*/ 27 h 27"/>
                <a:gd name="T6" fmla="*/ 45 w 45"/>
                <a:gd name="T7" fmla="*/ 13 h 27"/>
                <a:gd name="T8" fmla="*/ 45 w 45"/>
                <a:gd name="T9" fmla="*/ 13 h 27"/>
                <a:gd name="T10" fmla="*/ 30 w 45"/>
                <a:gd name="T11" fmla="*/ 27 h 27"/>
                <a:gd name="T12" fmla="*/ 15 w 45"/>
                <a:gd name="T13" fmla="*/ 27 h 27"/>
                <a:gd name="T14" fmla="*/ 0 w 45"/>
                <a:gd name="T15" fmla="*/ 0 h 27"/>
                <a:gd name="T16" fmla="*/ 0 w 45"/>
                <a:gd name="T17" fmla="*/ 0 h 27"/>
                <a:gd name="T18" fmla="*/ 0 w 45"/>
                <a:gd name="T19" fmla="*/ 0 h 27"/>
                <a:gd name="T20" fmla="*/ 0 w 45"/>
                <a:gd name="T21" fmla="*/ 0 h 27"/>
                <a:gd name="T22" fmla="*/ 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0" y="0"/>
                  </a:moveTo>
                  <a:lnTo>
                    <a:pt x="15" y="27"/>
                  </a:lnTo>
                  <a:lnTo>
                    <a:pt x="30" y="27"/>
                  </a:lnTo>
                  <a:lnTo>
                    <a:pt x="45" y="13"/>
                  </a:lnTo>
                  <a:lnTo>
                    <a:pt x="45" y="13"/>
                  </a:lnTo>
                  <a:lnTo>
                    <a:pt x="30" y="27"/>
                  </a:lnTo>
                  <a:lnTo>
                    <a:pt x="15"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6" name="Freeform 40">
              <a:extLst>
                <a:ext uri="{FF2B5EF4-FFF2-40B4-BE49-F238E27FC236}">
                  <a16:creationId xmlns:a16="http://schemas.microsoft.com/office/drawing/2014/main" id="{6BEFE3F6-9758-4527-93B6-B8EA862E6E52}"/>
                </a:ext>
              </a:extLst>
            </p:cNvPr>
            <p:cNvSpPr>
              <a:spLocks noEditPoints="1"/>
            </p:cNvSpPr>
            <p:nvPr/>
          </p:nvSpPr>
          <p:spPr bwMode="auto">
            <a:xfrm>
              <a:off x="4325" y="463"/>
              <a:ext cx="29" cy="96"/>
            </a:xfrm>
            <a:custGeom>
              <a:avLst/>
              <a:gdLst>
                <a:gd name="T0" fmla="*/ 0 w 30"/>
                <a:gd name="T1" fmla="*/ 68 h 68"/>
                <a:gd name="T2" fmla="*/ 30 w 30"/>
                <a:gd name="T3" fmla="*/ 41 h 68"/>
                <a:gd name="T4" fmla="*/ 30 w 30"/>
                <a:gd name="T5" fmla="*/ 0 h 68"/>
                <a:gd name="T6" fmla="*/ 30 w 30"/>
                <a:gd name="T7" fmla="*/ 0 h 68"/>
                <a:gd name="T8" fmla="*/ 30 w 30"/>
                <a:gd name="T9" fmla="*/ 41 h 68"/>
                <a:gd name="T10" fmla="*/ 0 w 30"/>
                <a:gd name="T11" fmla="*/ 68 h 68"/>
                <a:gd name="T12" fmla="*/ 0 w 30"/>
                <a:gd name="T13" fmla="*/ 68 h 68"/>
                <a:gd name="T14" fmla="*/ 0 w 30"/>
                <a:gd name="T15" fmla="*/ 68 h 68"/>
                <a:gd name="T16" fmla="*/ 0 w 30"/>
                <a:gd name="T17" fmla="*/ 68 h 68"/>
                <a:gd name="T18" fmla="*/ 0 w 30"/>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8">
                  <a:moveTo>
                    <a:pt x="0" y="68"/>
                  </a:moveTo>
                  <a:lnTo>
                    <a:pt x="30" y="41"/>
                  </a:lnTo>
                  <a:lnTo>
                    <a:pt x="30" y="0"/>
                  </a:lnTo>
                  <a:lnTo>
                    <a:pt x="30" y="0"/>
                  </a:lnTo>
                  <a:lnTo>
                    <a:pt x="30" y="41"/>
                  </a:lnTo>
                  <a:lnTo>
                    <a:pt x="0" y="68"/>
                  </a:lnTo>
                  <a:lnTo>
                    <a:pt x="0" y="68"/>
                  </a:lnTo>
                  <a:close/>
                  <a:moveTo>
                    <a:pt x="0" y="68"/>
                  </a:moveTo>
                  <a:lnTo>
                    <a:pt x="0" y="68"/>
                  </a:lnTo>
                  <a:lnTo>
                    <a:pt x="0" y="68"/>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7" name="Freeform 41">
              <a:extLst>
                <a:ext uri="{FF2B5EF4-FFF2-40B4-BE49-F238E27FC236}">
                  <a16:creationId xmlns:a16="http://schemas.microsoft.com/office/drawing/2014/main" id="{6E411498-622A-429A-8DCD-79903788A1B7}"/>
                </a:ext>
              </a:extLst>
            </p:cNvPr>
            <p:cNvSpPr>
              <a:spLocks noEditPoints="1"/>
            </p:cNvSpPr>
            <p:nvPr/>
          </p:nvSpPr>
          <p:spPr bwMode="auto">
            <a:xfrm>
              <a:off x="4239" y="366"/>
              <a:ext cx="115" cy="97"/>
            </a:xfrm>
            <a:custGeom>
              <a:avLst/>
              <a:gdLst>
                <a:gd name="T0" fmla="*/ 121 w 121"/>
                <a:gd name="T1" fmla="*/ 69 h 69"/>
                <a:gd name="T2" fmla="*/ 106 w 121"/>
                <a:gd name="T3" fmla="*/ 27 h 69"/>
                <a:gd name="T4" fmla="*/ 76 w 121"/>
                <a:gd name="T5" fmla="*/ 14 h 69"/>
                <a:gd name="T6" fmla="*/ 46 w 121"/>
                <a:gd name="T7" fmla="*/ 0 h 69"/>
                <a:gd name="T8" fmla="*/ 0 w 121"/>
                <a:gd name="T9" fmla="*/ 14 h 69"/>
                <a:gd name="T10" fmla="*/ 0 w 121"/>
                <a:gd name="T11" fmla="*/ 14 h 69"/>
                <a:gd name="T12" fmla="*/ 46 w 121"/>
                <a:gd name="T13" fmla="*/ 0 h 69"/>
                <a:gd name="T14" fmla="*/ 76 w 121"/>
                <a:gd name="T15" fmla="*/ 14 h 69"/>
                <a:gd name="T16" fmla="*/ 106 w 121"/>
                <a:gd name="T17" fmla="*/ 27 h 69"/>
                <a:gd name="T18" fmla="*/ 121 w 121"/>
                <a:gd name="T19" fmla="*/ 69 h 69"/>
                <a:gd name="T20" fmla="*/ 121 w 121"/>
                <a:gd name="T21" fmla="*/ 69 h 69"/>
                <a:gd name="T22" fmla="*/ 121 w 121"/>
                <a:gd name="T23" fmla="*/ 69 h 69"/>
                <a:gd name="T24" fmla="*/ 121 w 121"/>
                <a:gd name="T25" fmla="*/ 69 h 69"/>
                <a:gd name="T26" fmla="*/ 121 w 121"/>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69">
                  <a:moveTo>
                    <a:pt x="121" y="69"/>
                  </a:moveTo>
                  <a:lnTo>
                    <a:pt x="106" y="27"/>
                  </a:lnTo>
                  <a:lnTo>
                    <a:pt x="76" y="14"/>
                  </a:lnTo>
                  <a:lnTo>
                    <a:pt x="46" y="0"/>
                  </a:lnTo>
                  <a:lnTo>
                    <a:pt x="0" y="14"/>
                  </a:lnTo>
                  <a:lnTo>
                    <a:pt x="0" y="14"/>
                  </a:lnTo>
                  <a:lnTo>
                    <a:pt x="46" y="0"/>
                  </a:lnTo>
                  <a:lnTo>
                    <a:pt x="76" y="14"/>
                  </a:lnTo>
                  <a:lnTo>
                    <a:pt x="106" y="27"/>
                  </a:lnTo>
                  <a:lnTo>
                    <a:pt x="121" y="69"/>
                  </a:lnTo>
                  <a:lnTo>
                    <a:pt x="121" y="69"/>
                  </a:lnTo>
                  <a:close/>
                  <a:moveTo>
                    <a:pt x="121" y="69"/>
                  </a:moveTo>
                  <a:lnTo>
                    <a:pt x="121" y="69"/>
                  </a:lnTo>
                  <a:lnTo>
                    <a:pt x="121"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8" name="Freeform 42">
              <a:extLst>
                <a:ext uri="{FF2B5EF4-FFF2-40B4-BE49-F238E27FC236}">
                  <a16:creationId xmlns:a16="http://schemas.microsoft.com/office/drawing/2014/main" id="{5FF13BE1-FD5E-4E95-81E6-0D38A93AC7C1}"/>
                </a:ext>
              </a:extLst>
            </p:cNvPr>
            <p:cNvSpPr>
              <a:spLocks/>
            </p:cNvSpPr>
            <p:nvPr/>
          </p:nvSpPr>
          <p:spPr bwMode="auto">
            <a:xfrm>
              <a:off x="4210" y="386"/>
              <a:ext cx="29" cy="38"/>
            </a:xfrm>
            <a:custGeom>
              <a:avLst/>
              <a:gdLst>
                <a:gd name="T0" fmla="*/ 30 w 30"/>
                <a:gd name="T1" fmla="*/ 0 h 27"/>
                <a:gd name="T2" fmla="*/ 15 w 30"/>
                <a:gd name="T3" fmla="*/ 13 h 27"/>
                <a:gd name="T4" fmla="*/ 0 w 30"/>
                <a:gd name="T5" fmla="*/ 27 h 27"/>
                <a:gd name="T6" fmla="*/ 0 w 30"/>
                <a:gd name="T7" fmla="*/ 27 h 27"/>
                <a:gd name="T8" fmla="*/ 15 w 30"/>
                <a:gd name="T9" fmla="*/ 13 h 27"/>
                <a:gd name="T10" fmla="*/ 30 w 30"/>
                <a:gd name="T11" fmla="*/ 0 h 27"/>
                <a:gd name="T12" fmla="*/ 30 w 30"/>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30" y="0"/>
                  </a:moveTo>
                  <a:lnTo>
                    <a:pt x="15" y="13"/>
                  </a:lnTo>
                  <a:lnTo>
                    <a:pt x="0" y="27"/>
                  </a:lnTo>
                  <a:lnTo>
                    <a:pt x="0" y="27"/>
                  </a:lnTo>
                  <a:lnTo>
                    <a:pt x="15" y="13"/>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499" name="Freeform 43">
              <a:extLst>
                <a:ext uri="{FF2B5EF4-FFF2-40B4-BE49-F238E27FC236}">
                  <a16:creationId xmlns:a16="http://schemas.microsoft.com/office/drawing/2014/main" id="{C53DA35B-D30B-4F22-9629-4DF05D54DCFC}"/>
                </a:ext>
              </a:extLst>
            </p:cNvPr>
            <p:cNvSpPr>
              <a:spLocks noEditPoints="1"/>
            </p:cNvSpPr>
            <p:nvPr/>
          </p:nvSpPr>
          <p:spPr bwMode="auto">
            <a:xfrm>
              <a:off x="4181" y="424"/>
              <a:ext cx="29" cy="97"/>
            </a:xfrm>
            <a:custGeom>
              <a:avLst/>
              <a:gdLst>
                <a:gd name="T0" fmla="*/ 30 w 30"/>
                <a:gd name="T1" fmla="*/ 0 h 69"/>
                <a:gd name="T2" fmla="*/ 15 w 30"/>
                <a:gd name="T3" fmla="*/ 41 h 69"/>
                <a:gd name="T4" fmla="*/ 0 w 30"/>
                <a:gd name="T5" fmla="*/ 69 h 69"/>
                <a:gd name="T6" fmla="*/ 0 w 30"/>
                <a:gd name="T7" fmla="*/ 69 h 69"/>
                <a:gd name="T8" fmla="*/ 15 w 30"/>
                <a:gd name="T9" fmla="*/ 41 h 69"/>
                <a:gd name="T10" fmla="*/ 30 w 30"/>
                <a:gd name="T11" fmla="*/ 0 h 69"/>
                <a:gd name="T12" fmla="*/ 30 w 30"/>
                <a:gd name="T13" fmla="*/ 0 h 69"/>
                <a:gd name="T14" fmla="*/ 30 w 30"/>
                <a:gd name="T15" fmla="*/ 0 h 69"/>
                <a:gd name="T16" fmla="*/ 30 w 30"/>
                <a:gd name="T17" fmla="*/ 0 h 69"/>
                <a:gd name="T18" fmla="*/ 30 w 30"/>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9">
                  <a:moveTo>
                    <a:pt x="30" y="0"/>
                  </a:moveTo>
                  <a:lnTo>
                    <a:pt x="15" y="41"/>
                  </a:lnTo>
                  <a:lnTo>
                    <a:pt x="0" y="69"/>
                  </a:lnTo>
                  <a:lnTo>
                    <a:pt x="0" y="69"/>
                  </a:lnTo>
                  <a:lnTo>
                    <a:pt x="15" y="41"/>
                  </a:lnTo>
                  <a:lnTo>
                    <a:pt x="30" y="0"/>
                  </a:lnTo>
                  <a:lnTo>
                    <a:pt x="30" y="0"/>
                  </a:lnTo>
                  <a:close/>
                  <a:moveTo>
                    <a:pt x="30" y="0"/>
                  </a:move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0" name="Freeform 44">
              <a:extLst>
                <a:ext uri="{FF2B5EF4-FFF2-40B4-BE49-F238E27FC236}">
                  <a16:creationId xmlns:a16="http://schemas.microsoft.com/office/drawing/2014/main" id="{E95C5533-241F-40BA-AD8B-4A2B49D24337}"/>
                </a:ext>
              </a:extLst>
            </p:cNvPr>
            <p:cNvSpPr>
              <a:spLocks noEditPoints="1"/>
            </p:cNvSpPr>
            <p:nvPr/>
          </p:nvSpPr>
          <p:spPr bwMode="auto">
            <a:xfrm>
              <a:off x="4181" y="521"/>
              <a:ext cx="58" cy="38"/>
            </a:xfrm>
            <a:custGeom>
              <a:avLst/>
              <a:gdLst>
                <a:gd name="T0" fmla="*/ 0 w 60"/>
                <a:gd name="T1" fmla="*/ 0 h 27"/>
                <a:gd name="T2" fmla="*/ 15 w 60"/>
                <a:gd name="T3" fmla="*/ 27 h 27"/>
                <a:gd name="T4" fmla="*/ 45 w 60"/>
                <a:gd name="T5" fmla="*/ 27 h 27"/>
                <a:gd name="T6" fmla="*/ 60 w 60"/>
                <a:gd name="T7" fmla="*/ 14 h 27"/>
                <a:gd name="T8" fmla="*/ 60 w 60"/>
                <a:gd name="T9" fmla="*/ 14 h 27"/>
                <a:gd name="T10" fmla="*/ 45 w 60"/>
                <a:gd name="T11" fmla="*/ 27 h 27"/>
                <a:gd name="T12" fmla="*/ 15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15" y="27"/>
                  </a:lnTo>
                  <a:lnTo>
                    <a:pt x="45" y="27"/>
                  </a:lnTo>
                  <a:lnTo>
                    <a:pt x="60" y="14"/>
                  </a:lnTo>
                  <a:lnTo>
                    <a:pt x="60" y="14"/>
                  </a:lnTo>
                  <a:lnTo>
                    <a:pt x="45" y="27"/>
                  </a:lnTo>
                  <a:lnTo>
                    <a:pt x="15"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1" name="Freeform 45">
              <a:extLst>
                <a:ext uri="{FF2B5EF4-FFF2-40B4-BE49-F238E27FC236}">
                  <a16:creationId xmlns:a16="http://schemas.microsoft.com/office/drawing/2014/main" id="{823DBB5A-FFE8-401B-AA59-C8BB6024AF0B}"/>
                </a:ext>
              </a:extLst>
            </p:cNvPr>
            <p:cNvSpPr>
              <a:spLocks noEditPoints="1"/>
            </p:cNvSpPr>
            <p:nvPr/>
          </p:nvSpPr>
          <p:spPr bwMode="auto">
            <a:xfrm>
              <a:off x="4239" y="424"/>
              <a:ext cx="15" cy="116"/>
            </a:xfrm>
            <a:custGeom>
              <a:avLst/>
              <a:gdLst>
                <a:gd name="T0" fmla="*/ 0 w 16"/>
                <a:gd name="T1" fmla="*/ 83 h 83"/>
                <a:gd name="T2" fmla="*/ 16 w 16"/>
                <a:gd name="T3" fmla="*/ 41 h 83"/>
                <a:gd name="T4" fmla="*/ 16 w 16"/>
                <a:gd name="T5" fmla="*/ 0 h 83"/>
                <a:gd name="T6" fmla="*/ 16 w 16"/>
                <a:gd name="T7" fmla="*/ 0 h 83"/>
                <a:gd name="T8" fmla="*/ 16 w 16"/>
                <a:gd name="T9" fmla="*/ 41 h 83"/>
                <a:gd name="T10" fmla="*/ 0 w 16"/>
                <a:gd name="T11" fmla="*/ 83 h 83"/>
                <a:gd name="T12" fmla="*/ 0 w 16"/>
                <a:gd name="T13" fmla="*/ 83 h 83"/>
                <a:gd name="T14" fmla="*/ 0 w 16"/>
                <a:gd name="T15" fmla="*/ 83 h 83"/>
                <a:gd name="T16" fmla="*/ 0 w 16"/>
                <a:gd name="T17" fmla="*/ 83 h 83"/>
                <a:gd name="T18" fmla="*/ 0 w 16"/>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3">
                  <a:moveTo>
                    <a:pt x="0" y="83"/>
                  </a:moveTo>
                  <a:lnTo>
                    <a:pt x="16" y="41"/>
                  </a:lnTo>
                  <a:lnTo>
                    <a:pt x="16" y="0"/>
                  </a:lnTo>
                  <a:lnTo>
                    <a:pt x="16" y="0"/>
                  </a:lnTo>
                  <a:lnTo>
                    <a:pt x="16" y="41"/>
                  </a:lnTo>
                  <a:lnTo>
                    <a:pt x="0" y="83"/>
                  </a:lnTo>
                  <a:lnTo>
                    <a:pt x="0" y="83"/>
                  </a:lnTo>
                  <a:close/>
                  <a:moveTo>
                    <a:pt x="0" y="83"/>
                  </a:moveTo>
                  <a:lnTo>
                    <a:pt x="0" y="83"/>
                  </a:lnTo>
                  <a:lnTo>
                    <a:pt x="0" y="83"/>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2" name="Freeform 46">
              <a:extLst>
                <a:ext uri="{FF2B5EF4-FFF2-40B4-BE49-F238E27FC236}">
                  <a16:creationId xmlns:a16="http://schemas.microsoft.com/office/drawing/2014/main" id="{CAF0CCAA-8BF5-4CF2-B7B2-255F01E61438}"/>
                </a:ext>
              </a:extLst>
            </p:cNvPr>
            <p:cNvSpPr>
              <a:spLocks noEditPoints="1"/>
            </p:cNvSpPr>
            <p:nvPr/>
          </p:nvSpPr>
          <p:spPr bwMode="auto">
            <a:xfrm>
              <a:off x="4152" y="346"/>
              <a:ext cx="102" cy="78"/>
            </a:xfrm>
            <a:custGeom>
              <a:avLst/>
              <a:gdLst>
                <a:gd name="T0" fmla="*/ 106 w 106"/>
                <a:gd name="T1" fmla="*/ 55 h 55"/>
                <a:gd name="T2" fmla="*/ 90 w 106"/>
                <a:gd name="T3" fmla="*/ 28 h 55"/>
                <a:gd name="T4" fmla="*/ 75 w 106"/>
                <a:gd name="T5" fmla="*/ 0 h 55"/>
                <a:gd name="T6" fmla="*/ 0 w 106"/>
                <a:gd name="T7" fmla="*/ 0 h 55"/>
                <a:gd name="T8" fmla="*/ 0 w 106"/>
                <a:gd name="T9" fmla="*/ 0 h 55"/>
                <a:gd name="T10" fmla="*/ 75 w 106"/>
                <a:gd name="T11" fmla="*/ 0 h 55"/>
                <a:gd name="T12" fmla="*/ 90 w 106"/>
                <a:gd name="T13" fmla="*/ 28 h 55"/>
                <a:gd name="T14" fmla="*/ 106 w 106"/>
                <a:gd name="T15" fmla="*/ 55 h 55"/>
                <a:gd name="T16" fmla="*/ 106 w 106"/>
                <a:gd name="T17" fmla="*/ 55 h 55"/>
                <a:gd name="T18" fmla="*/ 106 w 106"/>
                <a:gd name="T19" fmla="*/ 55 h 55"/>
                <a:gd name="T20" fmla="*/ 106 w 106"/>
                <a:gd name="T21" fmla="*/ 55 h 55"/>
                <a:gd name="T22" fmla="*/ 106 w 106"/>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5">
                  <a:moveTo>
                    <a:pt x="106" y="55"/>
                  </a:moveTo>
                  <a:lnTo>
                    <a:pt x="90" y="28"/>
                  </a:lnTo>
                  <a:lnTo>
                    <a:pt x="75" y="0"/>
                  </a:lnTo>
                  <a:lnTo>
                    <a:pt x="0" y="0"/>
                  </a:lnTo>
                  <a:lnTo>
                    <a:pt x="0" y="0"/>
                  </a:lnTo>
                  <a:lnTo>
                    <a:pt x="75" y="0"/>
                  </a:lnTo>
                  <a:lnTo>
                    <a:pt x="90" y="28"/>
                  </a:lnTo>
                  <a:lnTo>
                    <a:pt x="106" y="55"/>
                  </a:lnTo>
                  <a:lnTo>
                    <a:pt x="106" y="55"/>
                  </a:lnTo>
                  <a:close/>
                  <a:moveTo>
                    <a:pt x="106" y="55"/>
                  </a:moveTo>
                  <a:lnTo>
                    <a:pt x="106" y="55"/>
                  </a:lnTo>
                  <a:lnTo>
                    <a:pt x="106" y="55"/>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03" name="Freeform 47">
              <a:extLst>
                <a:ext uri="{FF2B5EF4-FFF2-40B4-BE49-F238E27FC236}">
                  <a16:creationId xmlns:a16="http://schemas.microsoft.com/office/drawing/2014/main" id="{BB94E893-3616-4EA0-AEC4-B6472D950C83}"/>
                </a:ext>
              </a:extLst>
            </p:cNvPr>
            <p:cNvSpPr>
              <a:spLocks/>
            </p:cNvSpPr>
            <p:nvPr/>
          </p:nvSpPr>
          <p:spPr bwMode="auto">
            <a:xfrm>
              <a:off x="4109" y="346"/>
              <a:ext cx="43" cy="58"/>
            </a:xfrm>
            <a:custGeom>
              <a:avLst/>
              <a:gdLst>
                <a:gd name="T0" fmla="*/ 45 w 45"/>
                <a:gd name="T1" fmla="*/ 0 h 41"/>
                <a:gd name="T2" fmla="*/ 30 w 45"/>
                <a:gd name="T3" fmla="*/ 14 h 41"/>
                <a:gd name="T4" fmla="*/ 0 w 45"/>
                <a:gd name="T5" fmla="*/ 41 h 41"/>
                <a:gd name="T6" fmla="*/ 0 w 45"/>
                <a:gd name="T7" fmla="*/ 41 h 41"/>
                <a:gd name="T8" fmla="*/ 30 w 45"/>
                <a:gd name="T9" fmla="*/ 14 h 41"/>
                <a:gd name="T10" fmla="*/ 45 w 45"/>
                <a:gd name="T11" fmla="*/ 0 h 41"/>
                <a:gd name="T12" fmla="*/ 45 w 4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45" y="0"/>
                  </a:moveTo>
                  <a:lnTo>
                    <a:pt x="30" y="14"/>
                  </a:lnTo>
                  <a:lnTo>
                    <a:pt x="0" y="41"/>
                  </a:lnTo>
                  <a:lnTo>
                    <a:pt x="0" y="41"/>
                  </a:lnTo>
                  <a:lnTo>
                    <a:pt x="30" y="14"/>
                  </a:lnTo>
                  <a:lnTo>
                    <a:pt x="45" y="0"/>
                  </a:lnTo>
                  <a:lnTo>
                    <a:pt x="45" y="0"/>
                  </a:lnTo>
                  <a:close/>
                </a:path>
              </a:pathLst>
            </a:custGeom>
            <a:solidFill>
              <a:schemeClr val="bg1"/>
            </a:solidFill>
            <a:ln w="6350" cmpd="sng">
              <a:solidFill>
                <a:srgbClr val="FFFF00"/>
              </a:solidFill>
              <a:round/>
              <a:headEnd/>
              <a:tailEnd/>
            </a:ln>
          </p:spPr>
          <p:txBody>
            <a:bodyPr/>
            <a:lstStyle/>
            <a:p>
              <a:endParaRPr lang="zh-CN" altLang="en-US"/>
            </a:p>
          </p:txBody>
        </p:sp>
        <p:sp>
          <p:nvSpPr>
            <p:cNvPr id="147504" name="Freeform 48">
              <a:extLst>
                <a:ext uri="{FF2B5EF4-FFF2-40B4-BE49-F238E27FC236}">
                  <a16:creationId xmlns:a16="http://schemas.microsoft.com/office/drawing/2014/main" id="{1FDAB78E-C5DC-4EF5-B4AE-7F2C4433B657}"/>
                </a:ext>
              </a:extLst>
            </p:cNvPr>
            <p:cNvSpPr>
              <a:spLocks noEditPoints="1"/>
            </p:cNvSpPr>
            <p:nvPr/>
          </p:nvSpPr>
          <p:spPr bwMode="auto">
            <a:xfrm>
              <a:off x="4081" y="404"/>
              <a:ext cx="28" cy="97"/>
            </a:xfrm>
            <a:custGeom>
              <a:avLst/>
              <a:gdLst>
                <a:gd name="T0" fmla="*/ 30 w 30"/>
                <a:gd name="T1" fmla="*/ 0 h 69"/>
                <a:gd name="T2" fmla="*/ 15 w 30"/>
                <a:gd name="T3" fmla="*/ 28 h 69"/>
                <a:gd name="T4" fmla="*/ 0 w 30"/>
                <a:gd name="T5" fmla="*/ 69 h 69"/>
                <a:gd name="T6" fmla="*/ 0 w 30"/>
                <a:gd name="T7" fmla="*/ 69 h 69"/>
                <a:gd name="T8" fmla="*/ 15 w 30"/>
                <a:gd name="T9" fmla="*/ 28 h 69"/>
                <a:gd name="T10" fmla="*/ 30 w 30"/>
                <a:gd name="T11" fmla="*/ 0 h 69"/>
                <a:gd name="T12" fmla="*/ 30 w 30"/>
                <a:gd name="T13" fmla="*/ 0 h 69"/>
                <a:gd name="T14" fmla="*/ 30 w 30"/>
                <a:gd name="T15" fmla="*/ 0 h 69"/>
                <a:gd name="T16" fmla="*/ 30 w 30"/>
                <a:gd name="T17" fmla="*/ 0 h 69"/>
                <a:gd name="T18" fmla="*/ 30 w 30"/>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9">
                  <a:moveTo>
                    <a:pt x="30" y="0"/>
                  </a:moveTo>
                  <a:lnTo>
                    <a:pt x="15" y="28"/>
                  </a:lnTo>
                  <a:lnTo>
                    <a:pt x="0" y="69"/>
                  </a:lnTo>
                  <a:lnTo>
                    <a:pt x="0" y="69"/>
                  </a:lnTo>
                  <a:lnTo>
                    <a:pt x="15" y="28"/>
                  </a:lnTo>
                  <a:lnTo>
                    <a:pt x="30" y="0"/>
                  </a:lnTo>
                  <a:lnTo>
                    <a:pt x="30" y="0"/>
                  </a:lnTo>
                  <a:close/>
                  <a:moveTo>
                    <a:pt x="30" y="0"/>
                  </a:move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05" name="Freeform 49">
              <a:extLst>
                <a:ext uri="{FF2B5EF4-FFF2-40B4-BE49-F238E27FC236}">
                  <a16:creationId xmlns:a16="http://schemas.microsoft.com/office/drawing/2014/main" id="{FB9D71A6-5EDF-48A7-A7C3-8C3459683AE9}"/>
                </a:ext>
              </a:extLst>
            </p:cNvPr>
            <p:cNvSpPr>
              <a:spLocks noEditPoints="1"/>
            </p:cNvSpPr>
            <p:nvPr/>
          </p:nvSpPr>
          <p:spPr bwMode="auto">
            <a:xfrm>
              <a:off x="4081" y="501"/>
              <a:ext cx="57" cy="58"/>
            </a:xfrm>
            <a:custGeom>
              <a:avLst/>
              <a:gdLst>
                <a:gd name="T0" fmla="*/ 0 w 60"/>
                <a:gd name="T1" fmla="*/ 0 h 41"/>
                <a:gd name="T2" fmla="*/ 15 w 60"/>
                <a:gd name="T3" fmla="*/ 41 h 41"/>
                <a:gd name="T4" fmla="*/ 45 w 60"/>
                <a:gd name="T5" fmla="*/ 41 h 41"/>
                <a:gd name="T6" fmla="*/ 60 w 60"/>
                <a:gd name="T7" fmla="*/ 28 h 41"/>
                <a:gd name="T8" fmla="*/ 60 w 60"/>
                <a:gd name="T9" fmla="*/ 28 h 41"/>
                <a:gd name="T10" fmla="*/ 45 w 60"/>
                <a:gd name="T11" fmla="*/ 41 h 41"/>
                <a:gd name="T12" fmla="*/ 15 w 60"/>
                <a:gd name="T13" fmla="*/ 41 h 41"/>
                <a:gd name="T14" fmla="*/ 0 w 60"/>
                <a:gd name="T15" fmla="*/ 0 h 41"/>
                <a:gd name="T16" fmla="*/ 0 w 60"/>
                <a:gd name="T17" fmla="*/ 0 h 41"/>
                <a:gd name="T18" fmla="*/ 0 w 60"/>
                <a:gd name="T19" fmla="*/ 0 h 41"/>
                <a:gd name="T20" fmla="*/ 0 w 60"/>
                <a:gd name="T21" fmla="*/ 0 h 41"/>
                <a:gd name="T22" fmla="*/ 0 w 60"/>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41">
                  <a:moveTo>
                    <a:pt x="0" y="0"/>
                  </a:moveTo>
                  <a:lnTo>
                    <a:pt x="15" y="41"/>
                  </a:lnTo>
                  <a:lnTo>
                    <a:pt x="45" y="41"/>
                  </a:lnTo>
                  <a:lnTo>
                    <a:pt x="60" y="28"/>
                  </a:lnTo>
                  <a:lnTo>
                    <a:pt x="60" y="28"/>
                  </a:lnTo>
                  <a:lnTo>
                    <a:pt x="45" y="41"/>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06" name="Freeform 50">
              <a:extLst>
                <a:ext uri="{FF2B5EF4-FFF2-40B4-BE49-F238E27FC236}">
                  <a16:creationId xmlns:a16="http://schemas.microsoft.com/office/drawing/2014/main" id="{7F47B10C-6000-4723-B83C-6480926DCB69}"/>
                </a:ext>
              </a:extLst>
            </p:cNvPr>
            <p:cNvSpPr>
              <a:spLocks noEditPoints="1"/>
            </p:cNvSpPr>
            <p:nvPr/>
          </p:nvSpPr>
          <p:spPr bwMode="auto">
            <a:xfrm>
              <a:off x="4138" y="404"/>
              <a:ext cx="29" cy="136"/>
            </a:xfrm>
            <a:custGeom>
              <a:avLst/>
              <a:gdLst>
                <a:gd name="T0" fmla="*/ 0 w 30"/>
                <a:gd name="T1" fmla="*/ 97 h 97"/>
                <a:gd name="T2" fmla="*/ 15 w 30"/>
                <a:gd name="T3" fmla="*/ 55 h 97"/>
                <a:gd name="T4" fmla="*/ 30 w 30"/>
                <a:gd name="T5" fmla="*/ 0 h 97"/>
                <a:gd name="T6" fmla="*/ 30 w 30"/>
                <a:gd name="T7" fmla="*/ 0 h 97"/>
                <a:gd name="T8" fmla="*/ 15 w 30"/>
                <a:gd name="T9" fmla="*/ 55 h 97"/>
                <a:gd name="T10" fmla="*/ 0 w 30"/>
                <a:gd name="T11" fmla="*/ 97 h 97"/>
                <a:gd name="T12" fmla="*/ 0 w 30"/>
                <a:gd name="T13" fmla="*/ 97 h 97"/>
                <a:gd name="T14" fmla="*/ 0 w 30"/>
                <a:gd name="T15" fmla="*/ 97 h 97"/>
                <a:gd name="T16" fmla="*/ 0 w 30"/>
                <a:gd name="T17" fmla="*/ 97 h 97"/>
                <a:gd name="T18" fmla="*/ 0 w 30"/>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97">
                  <a:moveTo>
                    <a:pt x="0" y="97"/>
                  </a:moveTo>
                  <a:lnTo>
                    <a:pt x="15" y="55"/>
                  </a:lnTo>
                  <a:lnTo>
                    <a:pt x="30" y="0"/>
                  </a:lnTo>
                  <a:lnTo>
                    <a:pt x="30" y="0"/>
                  </a:lnTo>
                  <a:lnTo>
                    <a:pt x="15" y="55"/>
                  </a:lnTo>
                  <a:lnTo>
                    <a:pt x="0" y="97"/>
                  </a:lnTo>
                  <a:lnTo>
                    <a:pt x="0" y="97"/>
                  </a:lnTo>
                  <a:close/>
                  <a:moveTo>
                    <a:pt x="0" y="97"/>
                  </a:moveTo>
                  <a:lnTo>
                    <a:pt x="0" y="97"/>
                  </a:lnTo>
                  <a:lnTo>
                    <a:pt x="0" y="97"/>
                  </a:lnTo>
                  <a:close/>
                </a:path>
              </a:pathLst>
            </a:custGeom>
            <a:solidFill>
              <a:schemeClr val="bg1"/>
            </a:solidFill>
            <a:ln w="6350" cmpd="sng">
              <a:solidFill>
                <a:srgbClr val="FFFF00"/>
              </a:solidFill>
              <a:round/>
              <a:headEnd/>
              <a:tailEnd/>
            </a:ln>
          </p:spPr>
          <p:txBody>
            <a:bodyPr/>
            <a:lstStyle/>
            <a:p>
              <a:endParaRPr lang="zh-CN" altLang="en-US"/>
            </a:p>
          </p:txBody>
        </p:sp>
        <p:sp>
          <p:nvSpPr>
            <p:cNvPr id="147507" name="Freeform 51">
              <a:extLst>
                <a:ext uri="{FF2B5EF4-FFF2-40B4-BE49-F238E27FC236}">
                  <a16:creationId xmlns:a16="http://schemas.microsoft.com/office/drawing/2014/main" id="{21AED667-45A7-4C34-8DFF-2280956C1E54}"/>
                </a:ext>
              </a:extLst>
            </p:cNvPr>
            <p:cNvSpPr>
              <a:spLocks noEditPoints="1"/>
            </p:cNvSpPr>
            <p:nvPr/>
          </p:nvSpPr>
          <p:spPr bwMode="auto">
            <a:xfrm>
              <a:off x="4052" y="289"/>
              <a:ext cx="115" cy="115"/>
            </a:xfrm>
            <a:custGeom>
              <a:avLst/>
              <a:gdLst>
                <a:gd name="T0" fmla="*/ 120 w 120"/>
                <a:gd name="T1" fmla="*/ 82 h 82"/>
                <a:gd name="T2" fmla="*/ 105 w 120"/>
                <a:gd name="T3" fmla="*/ 41 h 82"/>
                <a:gd name="T4" fmla="*/ 75 w 120"/>
                <a:gd name="T5" fmla="*/ 14 h 82"/>
                <a:gd name="T6" fmla="*/ 45 w 120"/>
                <a:gd name="T7" fmla="*/ 0 h 82"/>
                <a:gd name="T8" fmla="*/ 0 w 120"/>
                <a:gd name="T9" fmla="*/ 14 h 82"/>
                <a:gd name="T10" fmla="*/ 0 w 120"/>
                <a:gd name="T11" fmla="*/ 14 h 82"/>
                <a:gd name="T12" fmla="*/ 45 w 120"/>
                <a:gd name="T13" fmla="*/ 0 h 82"/>
                <a:gd name="T14" fmla="*/ 75 w 120"/>
                <a:gd name="T15" fmla="*/ 14 h 82"/>
                <a:gd name="T16" fmla="*/ 105 w 120"/>
                <a:gd name="T17" fmla="*/ 41 h 82"/>
                <a:gd name="T18" fmla="*/ 120 w 120"/>
                <a:gd name="T19" fmla="*/ 82 h 82"/>
                <a:gd name="T20" fmla="*/ 120 w 120"/>
                <a:gd name="T21" fmla="*/ 82 h 82"/>
                <a:gd name="T22" fmla="*/ 120 w 120"/>
                <a:gd name="T23" fmla="*/ 82 h 82"/>
                <a:gd name="T24" fmla="*/ 120 w 120"/>
                <a:gd name="T25" fmla="*/ 82 h 82"/>
                <a:gd name="T26" fmla="*/ 120 w 120"/>
                <a:gd name="T2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2">
                  <a:moveTo>
                    <a:pt x="120" y="82"/>
                  </a:moveTo>
                  <a:lnTo>
                    <a:pt x="105" y="41"/>
                  </a:lnTo>
                  <a:lnTo>
                    <a:pt x="75" y="14"/>
                  </a:lnTo>
                  <a:lnTo>
                    <a:pt x="45" y="0"/>
                  </a:lnTo>
                  <a:lnTo>
                    <a:pt x="0" y="14"/>
                  </a:lnTo>
                  <a:lnTo>
                    <a:pt x="0" y="14"/>
                  </a:lnTo>
                  <a:lnTo>
                    <a:pt x="45" y="0"/>
                  </a:lnTo>
                  <a:lnTo>
                    <a:pt x="75" y="14"/>
                  </a:lnTo>
                  <a:lnTo>
                    <a:pt x="105" y="41"/>
                  </a:lnTo>
                  <a:lnTo>
                    <a:pt x="120" y="82"/>
                  </a:lnTo>
                  <a:lnTo>
                    <a:pt x="120" y="82"/>
                  </a:lnTo>
                  <a:close/>
                  <a:moveTo>
                    <a:pt x="120" y="82"/>
                  </a:moveTo>
                  <a:lnTo>
                    <a:pt x="120" y="82"/>
                  </a:lnTo>
                  <a:lnTo>
                    <a:pt x="120" y="82"/>
                  </a:lnTo>
                  <a:close/>
                </a:path>
              </a:pathLst>
            </a:custGeom>
            <a:solidFill>
              <a:schemeClr val="bg1"/>
            </a:solidFill>
            <a:ln w="6350" cmpd="sng">
              <a:solidFill>
                <a:srgbClr val="FFFF00"/>
              </a:solidFill>
              <a:round/>
              <a:headEnd/>
              <a:tailEnd/>
            </a:ln>
          </p:spPr>
          <p:txBody>
            <a:bodyPr/>
            <a:lstStyle/>
            <a:p>
              <a:endParaRPr lang="zh-CN" altLang="en-US"/>
            </a:p>
          </p:txBody>
        </p:sp>
      </p:grpSp>
      <p:grpSp>
        <p:nvGrpSpPr>
          <p:cNvPr id="147508" name="Group 52">
            <a:extLst>
              <a:ext uri="{FF2B5EF4-FFF2-40B4-BE49-F238E27FC236}">
                <a16:creationId xmlns:a16="http://schemas.microsoft.com/office/drawing/2014/main" id="{E45C2EA2-862C-4F30-98EF-87D6C7E9DE8C}"/>
              </a:ext>
            </a:extLst>
          </p:cNvPr>
          <p:cNvGrpSpPr>
            <a:grpSpLocks/>
          </p:cNvGrpSpPr>
          <p:nvPr/>
        </p:nvGrpSpPr>
        <p:grpSpPr bwMode="auto">
          <a:xfrm>
            <a:off x="7007225" y="1546225"/>
            <a:ext cx="925513" cy="476250"/>
            <a:chOff x="3980" y="695"/>
            <a:chExt cx="791" cy="348"/>
          </a:xfrm>
        </p:grpSpPr>
        <p:sp>
          <p:nvSpPr>
            <p:cNvPr id="147509" name="Freeform 53">
              <a:extLst>
                <a:ext uri="{FF2B5EF4-FFF2-40B4-BE49-F238E27FC236}">
                  <a16:creationId xmlns:a16="http://schemas.microsoft.com/office/drawing/2014/main" id="{87DB3F5A-63D7-4A11-BA34-BADB89BF3864}"/>
                </a:ext>
              </a:extLst>
            </p:cNvPr>
            <p:cNvSpPr>
              <a:spLocks/>
            </p:cNvSpPr>
            <p:nvPr/>
          </p:nvSpPr>
          <p:spPr bwMode="auto">
            <a:xfrm>
              <a:off x="4540" y="773"/>
              <a:ext cx="144" cy="57"/>
            </a:xfrm>
            <a:custGeom>
              <a:avLst/>
              <a:gdLst>
                <a:gd name="T0" fmla="*/ 0 w 151"/>
                <a:gd name="T1" fmla="*/ 13 h 41"/>
                <a:gd name="T2" fmla="*/ 46 w 151"/>
                <a:gd name="T3" fmla="*/ 0 h 41"/>
                <a:gd name="T4" fmla="*/ 91 w 151"/>
                <a:gd name="T5" fmla="*/ 0 h 41"/>
                <a:gd name="T6" fmla="*/ 121 w 151"/>
                <a:gd name="T7" fmla="*/ 13 h 41"/>
                <a:gd name="T8" fmla="*/ 151 w 151"/>
                <a:gd name="T9" fmla="*/ 41 h 41"/>
                <a:gd name="T10" fmla="*/ 151 w 151"/>
                <a:gd name="T11" fmla="*/ 41 h 41"/>
                <a:gd name="T12" fmla="*/ 121 w 151"/>
                <a:gd name="T13" fmla="*/ 13 h 41"/>
                <a:gd name="T14" fmla="*/ 91 w 151"/>
                <a:gd name="T15" fmla="*/ 0 h 41"/>
                <a:gd name="T16" fmla="*/ 46 w 151"/>
                <a:gd name="T17" fmla="*/ 0 h 41"/>
                <a:gd name="T18" fmla="*/ 0 w 151"/>
                <a:gd name="T19" fmla="*/ 13 h 41"/>
                <a:gd name="T20" fmla="*/ 0 w 151"/>
                <a:gd name="T21"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41">
                  <a:moveTo>
                    <a:pt x="0" y="13"/>
                  </a:moveTo>
                  <a:lnTo>
                    <a:pt x="46" y="0"/>
                  </a:lnTo>
                  <a:lnTo>
                    <a:pt x="91" y="0"/>
                  </a:lnTo>
                  <a:lnTo>
                    <a:pt x="121" y="13"/>
                  </a:lnTo>
                  <a:lnTo>
                    <a:pt x="151" y="41"/>
                  </a:lnTo>
                  <a:lnTo>
                    <a:pt x="151" y="41"/>
                  </a:lnTo>
                  <a:lnTo>
                    <a:pt x="121" y="13"/>
                  </a:lnTo>
                  <a:lnTo>
                    <a:pt x="91" y="0"/>
                  </a:lnTo>
                  <a:lnTo>
                    <a:pt x="46" y="0"/>
                  </a:lnTo>
                  <a:lnTo>
                    <a:pt x="0" y="13"/>
                  </a:lnTo>
                  <a:lnTo>
                    <a:pt x="0" y="13"/>
                  </a:lnTo>
                  <a:close/>
                </a:path>
              </a:pathLst>
            </a:custGeom>
            <a:solidFill>
              <a:schemeClr val="bg1"/>
            </a:solidFill>
            <a:ln w="6350" cmpd="sng">
              <a:solidFill>
                <a:srgbClr val="FFFF00"/>
              </a:solidFill>
              <a:round/>
              <a:headEnd/>
              <a:tailEnd/>
            </a:ln>
          </p:spPr>
          <p:txBody>
            <a:bodyPr/>
            <a:lstStyle/>
            <a:p>
              <a:endParaRPr lang="zh-CN" altLang="en-US"/>
            </a:p>
          </p:txBody>
        </p:sp>
        <p:sp>
          <p:nvSpPr>
            <p:cNvPr id="147510" name="Freeform 54">
              <a:extLst>
                <a:ext uri="{FF2B5EF4-FFF2-40B4-BE49-F238E27FC236}">
                  <a16:creationId xmlns:a16="http://schemas.microsoft.com/office/drawing/2014/main" id="{0E30835E-B4F7-4F28-879F-A70D97E814F8}"/>
                </a:ext>
              </a:extLst>
            </p:cNvPr>
            <p:cNvSpPr>
              <a:spLocks noEditPoints="1"/>
            </p:cNvSpPr>
            <p:nvPr/>
          </p:nvSpPr>
          <p:spPr bwMode="auto">
            <a:xfrm>
              <a:off x="4684" y="830"/>
              <a:ext cx="15" cy="116"/>
            </a:xfrm>
            <a:custGeom>
              <a:avLst/>
              <a:gdLst>
                <a:gd name="T0" fmla="*/ 0 w 15"/>
                <a:gd name="T1" fmla="*/ 0 h 82"/>
                <a:gd name="T2" fmla="*/ 15 w 15"/>
                <a:gd name="T3" fmla="*/ 41 h 82"/>
                <a:gd name="T4" fmla="*/ 15 w 15"/>
                <a:gd name="T5" fmla="*/ 82 h 82"/>
                <a:gd name="T6" fmla="*/ 15 w 15"/>
                <a:gd name="T7" fmla="*/ 82 h 82"/>
                <a:gd name="T8" fmla="*/ 15 w 15"/>
                <a:gd name="T9" fmla="*/ 41 h 82"/>
                <a:gd name="T10" fmla="*/ 0 w 15"/>
                <a:gd name="T11" fmla="*/ 0 h 82"/>
                <a:gd name="T12" fmla="*/ 0 w 15"/>
                <a:gd name="T13" fmla="*/ 0 h 82"/>
                <a:gd name="T14" fmla="*/ 0 w 15"/>
                <a:gd name="T15" fmla="*/ 0 h 82"/>
                <a:gd name="T16" fmla="*/ 0 w 15"/>
                <a:gd name="T17" fmla="*/ 0 h 82"/>
                <a:gd name="T18" fmla="*/ 0 w 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2">
                  <a:moveTo>
                    <a:pt x="0" y="0"/>
                  </a:moveTo>
                  <a:lnTo>
                    <a:pt x="15" y="41"/>
                  </a:lnTo>
                  <a:lnTo>
                    <a:pt x="15" y="82"/>
                  </a:lnTo>
                  <a:lnTo>
                    <a:pt x="15" y="82"/>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1" name="Freeform 55">
              <a:extLst>
                <a:ext uri="{FF2B5EF4-FFF2-40B4-BE49-F238E27FC236}">
                  <a16:creationId xmlns:a16="http://schemas.microsoft.com/office/drawing/2014/main" id="{A402492E-362E-418E-A4AC-8CEE7689D3FB}"/>
                </a:ext>
              </a:extLst>
            </p:cNvPr>
            <p:cNvSpPr>
              <a:spLocks noEditPoints="1"/>
            </p:cNvSpPr>
            <p:nvPr/>
          </p:nvSpPr>
          <p:spPr bwMode="auto">
            <a:xfrm>
              <a:off x="4613" y="927"/>
              <a:ext cx="86" cy="39"/>
            </a:xfrm>
            <a:custGeom>
              <a:avLst/>
              <a:gdLst>
                <a:gd name="T0" fmla="*/ 90 w 90"/>
                <a:gd name="T1" fmla="*/ 13 h 27"/>
                <a:gd name="T2" fmla="*/ 45 w 90"/>
                <a:gd name="T3" fmla="*/ 27 h 27"/>
                <a:gd name="T4" fmla="*/ 15 w 90"/>
                <a:gd name="T5" fmla="*/ 27 h 27"/>
                <a:gd name="T6" fmla="*/ 0 w 90"/>
                <a:gd name="T7" fmla="*/ 0 h 27"/>
                <a:gd name="T8" fmla="*/ 0 w 90"/>
                <a:gd name="T9" fmla="*/ 0 h 27"/>
                <a:gd name="T10" fmla="*/ 15 w 90"/>
                <a:gd name="T11" fmla="*/ 27 h 27"/>
                <a:gd name="T12" fmla="*/ 45 w 90"/>
                <a:gd name="T13" fmla="*/ 27 h 27"/>
                <a:gd name="T14" fmla="*/ 90 w 90"/>
                <a:gd name="T15" fmla="*/ 13 h 27"/>
                <a:gd name="T16" fmla="*/ 90 w 90"/>
                <a:gd name="T17" fmla="*/ 13 h 27"/>
                <a:gd name="T18" fmla="*/ 90 w 90"/>
                <a:gd name="T19" fmla="*/ 13 h 27"/>
                <a:gd name="T20" fmla="*/ 90 w 90"/>
                <a:gd name="T21" fmla="*/ 13 h 27"/>
                <a:gd name="T22" fmla="*/ 90 w 90"/>
                <a:gd name="T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27">
                  <a:moveTo>
                    <a:pt x="90" y="13"/>
                  </a:moveTo>
                  <a:lnTo>
                    <a:pt x="45" y="27"/>
                  </a:lnTo>
                  <a:lnTo>
                    <a:pt x="15" y="27"/>
                  </a:lnTo>
                  <a:lnTo>
                    <a:pt x="0" y="0"/>
                  </a:lnTo>
                  <a:lnTo>
                    <a:pt x="0" y="0"/>
                  </a:lnTo>
                  <a:lnTo>
                    <a:pt x="15" y="27"/>
                  </a:lnTo>
                  <a:lnTo>
                    <a:pt x="45" y="27"/>
                  </a:lnTo>
                  <a:lnTo>
                    <a:pt x="90" y="13"/>
                  </a:lnTo>
                  <a:lnTo>
                    <a:pt x="90" y="13"/>
                  </a:lnTo>
                  <a:close/>
                  <a:moveTo>
                    <a:pt x="90" y="13"/>
                  </a:moveTo>
                  <a:lnTo>
                    <a:pt x="90" y="13"/>
                  </a:lnTo>
                  <a:lnTo>
                    <a:pt x="90" y="13"/>
                  </a:lnTo>
                  <a:close/>
                </a:path>
              </a:pathLst>
            </a:custGeom>
            <a:solidFill>
              <a:schemeClr val="bg1"/>
            </a:solidFill>
            <a:ln w="6350" cmpd="sng">
              <a:solidFill>
                <a:srgbClr val="FFFF00"/>
              </a:solidFill>
              <a:round/>
              <a:headEnd/>
              <a:tailEnd/>
            </a:ln>
          </p:spPr>
          <p:txBody>
            <a:bodyPr/>
            <a:lstStyle/>
            <a:p>
              <a:endParaRPr lang="zh-CN" altLang="en-US"/>
            </a:p>
          </p:txBody>
        </p:sp>
        <p:sp>
          <p:nvSpPr>
            <p:cNvPr id="147512" name="Freeform 56">
              <a:extLst>
                <a:ext uri="{FF2B5EF4-FFF2-40B4-BE49-F238E27FC236}">
                  <a16:creationId xmlns:a16="http://schemas.microsoft.com/office/drawing/2014/main" id="{49C724A8-8291-474E-9BE9-81E9D875C257}"/>
                </a:ext>
              </a:extLst>
            </p:cNvPr>
            <p:cNvSpPr>
              <a:spLocks noEditPoints="1"/>
            </p:cNvSpPr>
            <p:nvPr/>
          </p:nvSpPr>
          <p:spPr bwMode="auto">
            <a:xfrm>
              <a:off x="4613" y="850"/>
              <a:ext cx="14" cy="77"/>
            </a:xfrm>
            <a:custGeom>
              <a:avLst/>
              <a:gdLst>
                <a:gd name="T0" fmla="*/ 0 w 15"/>
                <a:gd name="T1" fmla="*/ 55 h 55"/>
                <a:gd name="T2" fmla="*/ 0 w 15"/>
                <a:gd name="T3" fmla="*/ 27 h 55"/>
                <a:gd name="T4" fmla="*/ 15 w 15"/>
                <a:gd name="T5" fmla="*/ 0 h 55"/>
                <a:gd name="T6" fmla="*/ 15 w 15"/>
                <a:gd name="T7" fmla="*/ 0 h 55"/>
                <a:gd name="T8" fmla="*/ 0 w 15"/>
                <a:gd name="T9" fmla="*/ 27 h 55"/>
                <a:gd name="T10" fmla="*/ 0 w 15"/>
                <a:gd name="T11" fmla="*/ 55 h 55"/>
                <a:gd name="T12" fmla="*/ 0 w 15"/>
                <a:gd name="T13" fmla="*/ 55 h 55"/>
                <a:gd name="T14" fmla="*/ 0 w 15"/>
                <a:gd name="T15" fmla="*/ 55 h 55"/>
                <a:gd name="T16" fmla="*/ 0 w 15"/>
                <a:gd name="T17" fmla="*/ 55 h 55"/>
                <a:gd name="T18" fmla="*/ 0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55"/>
                  </a:moveTo>
                  <a:lnTo>
                    <a:pt x="0" y="27"/>
                  </a:lnTo>
                  <a:lnTo>
                    <a:pt x="15" y="0"/>
                  </a:lnTo>
                  <a:lnTo>
                    <a:pt x="15" y="0"/>
                  </a:lnTo>
                  <a:lnTo>
                    <a:pt x="0" y="27"/>
                  </a:lnTo>
                  <a:lnTo>
                    <a:pt x="0" y="55"/>
                  </a:lnTo>
                  <a:lnTo>
                    <a:pt x="0" y="55"/>
                  </a:lnTo>
                  <a:close/>
                  <a:moveTo>
                    <a:pt x="0" y="55"/>
                  </a:moveTo>
                  <a:lnTo>
                    <a:pt x="0" y="55"/>
                  </a:lnTo>
                  <a:lnTo>
                    <a:pt x="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3" name="Freeform 57">
              <a:extLst>
                <a:ext uri="{FF2B5EF4-FFF2-40B4-BE49-F238E27FC236}">
                  <a16:creationId xmlns:a16="http://schemas.microsoft.com/office/drawing/2014/main" id="{09B42A38-E61F-4455-8372-78F2E61C9499}"/>
                </a:ext>
              </a:extLst>
            </p:cNvPr>
            <p:cNvSpPr>
              <a:spLocks noEditPoints="1"/>
            </p:cNvSpPr>
            <p:nvPr/>
          </p:nvSpPr>
          <p:spPr bwMode="auto">
            <a:xfrm>
              <a:off x="4627" y="773"/>
              <a:ext cx="144" cy="77"/>
            </a:xfrm>
            <a:custGeom>
              <a:avLst/>
              <a:gdLst>
                <a:gd name="T0" fmla="*/ 0 w 150"/>
                <a:gd name="T1" fmla="*/ 55 h 55"/>
                <a:gd name="T2" fmla="*/ 30 w 150"/>
                <a:gd name="T3" fmla="*/ 13 h 55"/>
                <a:gd name="T4" fmla="*/ 75 w 150"/>
                <a:gd name="T5" fmla="*/ 0 h 55"/>
                <a:gd name="T6" fmla="*/ 105 w 150"/>
                <a:gd name="T7" fmla="*/ 0 h 55"/>
                <a:gd name="T8" fmla="*/ 150 w 150"/>
                <a:gd name="T9" fmla="*/ 27 h 55"/>
                <a:gd name="T10" fmla="*/ 150 w 150"/>
                <a:gd name="T11" fmla="*/ 27 h 55"/>
                <a:gd name="T12" fmla="*/ 105 w 150"/>
                <a:gd name="T13" fmla="*/ 0 h 55"/>
                <a:gd name="T14" fmla="*/ 75 w 150"/>
                <a:gd name="T15" fmla="*/ 0 h 55"/>
                <a:gd name="T16" fmla="*/ 30 w 150"/>
                <a:gd name="T17" fmla="*/ 13 h 55"/>
                <a:gd name="T18" fmla="*/ 0 w 150"/>
                <a:gd name="T19" fmla="*/ 55 h 55"/>
                <a:gd name="T20" fmla="*/ 0 w 150"/>
                <a:gd name="T21" fmla="*/ 55 h 55"/>
                <a:gd name="T22" fmla="*/ 0 w 150"/>
                <a:gd name="T23" fmla="*/ 55 h 55"/>
                <a:gd name="T24" fmla="*/ 0 w 150"/>
                <a:gd name="T25" fmla="*/ 55 h 55"/>
                <a:gd name="T26" fmla="*/ 0 w 15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55">
                  <a:moveTo>
                    <a:pt x="0" y="55"/>
                  </a:moveTo>
                  <a:lnTo>
                    <a:pt x="30" y="13"/>
                  </a:lnTo>
                  <a:lnTo>
                    <a:pt x="75" y="0"/>
                  </a:lnTo>
                  <a:lnTo>
                    <a:pt x="105" y="0"/>
                  </a:lnTo>
                  <a:lnTo>
                    <a:pt x="150" y="27"/>
                  </a:lnTo>
                  <a:lnTo>
                    <a:pt x="150" y="27"/>
                  </a:lnTo>
                  <a:lnTo>
                    <a:pt x="105" y="0"/>
                  </a:lnTo>
                  <a:lnTo>
                    <a:pt x="75" y="0"/>
                  </a:lnTo>
                  <a:lnTo>
                    <a:pt x="30" y="13"/>
                  </a:lnTo>
                  <a:lnTo>
                    <a:pt x="0" y="55"/>
                  </a:lnTo>
                  <a:lnTo>
                    <a:pt x="0" y="55"/>
                  </a:lnTo>
                  <a:close/>
                  <a:moveTo>
                    <a:pt x="0" y="55"/>
                  </a:moveTo>
                  <a:lnTo>
                    <a:pt x="0" y="55"/>
                  </a:lnTo>
                  <a:lnTo>
                    <a:pt x="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4" name="Freeform 58">
              <a:extLst>
                <a:ext uri="{FF2B5EF4-FFF2-40B4-BE49-F238E27FC236}">
                  <a16:creationId xmlns:a16="http://schemas.microsoft.com/office/drawing/2014/main" id="{4503EA3A-F886-45DF-92BE-F100202449EF}"/>
                </a:ext>
              </a:extLst>
            </p:cNvPr>
            <p:cNvSpPr>
              <a:spLocks/>
            </p:cNvSpPr>
            <p:nvPr/>
          </p:nvSpPr>
          <p:spPr bwMode="auto">
            <a:xfrm>
              <a:off x="4511" y="791"/>
              <a:ext cx="29" cy="59"/>
            </a:xfrm>
            <a:custGeom>
              <a:avLst/>
              <a:gdLst>
                <a:gd name="T0" fmla="*/ 30 w 30"/>
                <a:gd name="T1" fmla="*/ 0 h 42"/>
                <a:gd name="T2" fmla="*/ 15 w 30"/>
                <a:gd name="T3" fmla="*/ 14 h 42"/>
                <a:gd name="T4" fmla="*/ 0 w 30"/>
                <a:gd name="T5" fmla="*/ 42 h 42"/>
                <a:gd name="T6" fmla="*/ 0 w 30"/>
                <a:gd name="T7" fmla="*/ 42 h 42"/>
                <a:gd name="T8" fmla="*/ 15 w 30"/>
                <a:gd name="T9" fmla="*/ 14 h 42"/>
                <a:gd name="T10" fmla="*/ 30 w 30"/>
                <a:gd name="T11" fmla="*/ 0 h 42"/>
                <a:gd name="T12" fmla="*/ 30 w 3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30" y="0"/>
                  </a:moveTo>
                  <a:lnTo>
                    <a:pt x="15" y="14"/>
                  </a:lnTo>
                  <a:lnTo>
                    <a:pt x="0" y="42"/>
                  </a:lnTo>
                  <a:lnTo>
                    <a:pt x="0" y="42"/>
                  </a:lnTo>
                  <a:lnTo>
                    <a:pt x="15" y="14"/>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5" name="Freeform 59">
              <a:extLst>
                <a:ext uri="{FF2B5EF4-FFF2-40B4-BE49-F238E27FC236}">
                  <a16:creationId xmlns:a16="http://schemas.microsoft.com/office/drawing/2014/main" id="{0A2DDD16-D7FA-47C0-8099-614F23CE2BD5}"/>
                </a:ext>
              </a:extLst>
            </p:cNvPr>
            <p:cNvSpPr>
              <a:spLocks noEditPoints="1"/>
            </p:cNvSpPr>
            <p:nvPr/>
          </p:nvSpPr>
          <p:spPr bwMode="auto">
            <a:xfrm>
              <a:off x="4497" y="850"/>
              <a:ext cx="14" cy="96"/>
            </a:xfrm>
            <a:custGeom>
              <a:avLst/>
              <a:gdLst>
                <a:gd name="T0" fmla="*/ 15 w 15"/>
                <a:gd name="T1" fmla="*/ 0 h 68"/>
                <a:gd name="T2" fmla="*/ 0 w 15"/>
                <a:gd name="T3" fmla="*/ 27 h 68"/>
                <a:gd name="T4" fmla="*/ 0 w 15"/>
                <a:gd name="T5" fmla="*/ 68 h 68"/>
                <a:gd name="T6" fmla="*/ 0 w 15"/>
                <a:gd name="T7" fmla="*/ 68 h 68"/>
                <a:gd name="T8" fmla="*/ 0 w 15"/>
                <a:gd name="T9" fmla="*/ 27 h 68"/>
                <a:gd name="T10" fmla="*/ 15 w 15"/>
                <a:gd name="T11" fmla="*/ 0 h 68"/>
                <a:gd name="T12" fmla="*/ 15 w 15"/>
                <a:gd name="T13" fmla="*/ 0 h 68"/>
                <a:gd name="T14" fmla="*/ 15 w 15"/>
                <a:gd name="T15" fmla="*/ 0 h 68"/>
                <a:gd name="T16" fmla="*/ 15 w 15"/>
                <a:gd name="T17" fmla="*/ 0 h 68"/>
                <a:gd name="T18" fmla="*/ 15 w 15"/>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8">
                  <a:moveTo>
                    <a:pt x="15" y="0"/>
                  </a:moveTo>
                  <a:lnTo>
                    <a:pt x="0" y="27"/>
                  </a:lnTo>
                  <a:lnTo>
                    <a:pt x="0" y="68"/>
                  </a:lnTo>
                  <a:lnTo>
                    <a:pt x="0" y="68"/>
                  </a:lnTo>
                  <a:lnTo>
                    <a:pt x="0" y="27"/>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16" name="Freeform 60">
              <a:extLst>
                <a:ext uri="{FF2B5EF4-FFF2-40B4-BE49-F238E27FC236}">
                  <a16:creationId xmlns:a16="http://schemas.microsoft.com/office/drawing/2014/main" id="{A8427E1C-875E-4C1E-BD20-63821BA5999F}"/>
                </a:ext>
              </a:extLst>
            </p:cNvPr>
            <p:cNvSpPr>
              <a:spLocks noEditPoints="1"/>
            </p:cNvSpPr>
            <p:nvPr/>
          </p:nvSpPr>
          <p:spPr bwMode="auto">
            <a:xfrm>
              <a:off x="4497" y="946"/>
              <a:ext cx="87" cy="59"/>
            </a:xfrm>
            <a:custGeom>
              <a:avLst/>
              <a:gdLst>
                <a:gd name="T0" fmla="*/ 0 w 91"/>
                <a:gd name="T1" fmla="*/ 0 h 42"/>
                <a:gd name="T2" fmla="*/ 15 w 91"/>
                <a:gd name="T3" fmla="*/ 28 h 42"/>
                <a:gd name="T4" fmla="*/ 45 w 91"/>
                <a:gd name="T5" fmla="*/ 42 h 42"/>
                <a:gd name="T6" fmla="*/ 60 w 91"/>
                <a:gd name="T7" fmla="*/ 42 h 42"/>
                <a:gd name="T8" fmla="*/ 91 w 91"/>
                <a:gd name="T9" fmla="*/ 14 h 42"/>
                <a:gd name="T10" fmla="*/ 91 w 91"/>
                <a:gd name="T11" fmla="*/ 14 h 42"/>
                <a:gd name="T12" fmla="*/ 60 w 91"/>
                <a:gd name="T13" fmla="*/ 42 h 42"/>
                <a:gd name="T14" fmla="*/ 45 w 91"/>
                <a:gd name="T15" fmla="*/ 42 h 42"/>
                <a:gd name="T16" fmla="*/ 15 w 91"/>
                <a:gd name="T17" fmla="*/ 28 h 42"/>
                <a:gd name="T18" fmla="*/ 0 w 91"/>
                <a:gd name="T19" fmla="*/ 0 h 42"/>
                <a:gd name="T20" fmla="*/ 0 w 91"/>
                <a:gd name="T21" fmla="*/ 0 h 42"/>
                <a:gd name="T22" fmla="*/ 0 w 91"/>
                <a:gd name="T23" fmla="*/ 0 h 42"/>
                <a:gd name="T24" fmla="*/ 0 w 91"/>
                <a:gd name="T25" fmla="*/ 0 h 42"/>
                <a:gd name="T26" fmla="*/ 0 w 91"/>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42">
                  <a:moveTo>
                    <a:pt x="0" y="0"/>
                  </a:moveTo>
                  <a:lnTo>
                    <a:pt x="15" y="28"/>
                  </a:lnTo>
                  <a:lnTo>
                    <a:pt x="45" y="42"/>
                  </a:lnTo>
                  <a:lnTo>
                    <a:pt x="60" y="42"/>
                  </a:lnTo>
                  <a:lnTo>
                    <a:pt x="91" y="14"/>
                  </a:lnTo>
                  <a:lnTo>
                    <a:pt x="91" y="14"/>
                  </a:lnTo>
                  <a:lnTo>
                    <a:pt x="60" y="42"/>
                  </a:lnTo>
                  <a:lnTo>
                    <a:pt x="45" y="42"/>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17" name="Freeform 61">
              <a:extLst>
                <a:ext uri="{FF2B5EF4-FFF2-40B4-BE49-F238E27FC236}">
                  <a16:creationId xmlns:a16="http://schemas.microsoft.com/office/drawing/2014/main" id="{A8AA8617-EEAD-48CF-851F-076CF063BB87}"/>
                </a:ext>
              </a:extLst>
            </p:cNvPr>
            <p:cNvSpPr>
              <a:spLocks noEditPoints="1"/>
            </p:cNvSpPr>
            <p:nvPr/>
          </p:nvSpPr>
          <p:spPr bwMode="auto">
            <a:xfrm>
              <a:off x="4569" y="830"/>
              <a:ext cx="15" cy="136"/>
            </a:xfrm>
            <a:custGeom>
              <a:avLst/>
              <a:gdLst>
                <a:gd name="T0" fmla="*/ 16 w 16"/>
                <a:gd name="T1" fmla="*/ 96 h 96"/>
                <a:gd name="T2" fmla="*/ 16 w 16"/>
                <a:gd name="T3" fmla="*/ 55 h 96"/>
                <a:gd name="T4" fmla="*/ 0 w 16"/>
                <a:gd name="T5" fmla="*/ 0 h 96"/>
                <a:gd name="T6" fmla="*/ 0 w 16"/>
                <a:gd name="T7" fmla="*/ 0 h 96"/>
                <a:gd name="T8" fmla="*/ 16 w 16"/>
                <a:gd name="T9" fmla="*/ 55 h 96"/>
                <a:gd name="T10" fmla="*/ 16 w 16"/>
                <a:gd name="T11" fmla="*/ 96 h 96"/>
                <a:gd name="T12" fmla="*/ 16 w 16"/>
                <a:gd name="T13" fmla="*/ 96 h 96"/>
                <a:gd name="T14" fmla="*/ 16 w 16"/>
                <a:gd name="T15" fmla="*/ 96 h 96"/>
                <a:gd name="T16" fmla="*/ 16 w 16"/>
                <a:gd name="T17" fmla="*/ 96 h 96"/>
                <a:gd name="T18" fmla="*/ 16 w 16"/>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6">
                  <a:moveTo>
                    <a:pt x="16" y="96"/>
                  </a:moveTo>
                  <a:lnTo>
                    <a:pt x="16" y="55"/>
                  </a:lnTo>
                  <a:lnTo>
                    <a:pt x="0" y="0"/>
                  </a:lnTo>
                  <a:lnTo>
                    <a:pt x="0" y="0"/>
                  </a:lnTo>
                  <a:lnTo>
                    <a:pt x="16" y="55"/>
                  </a:lnTo>
                  <a:lnTo>
                    <a:pt x="16" y="96"/>
                  </a:lnTo>
                  <a:lnTo>
                    <a:pt x="16" y="96"/>
                  </a:lnTo>
                  <a:close/>
                  <a:moveTo>
                    <a:pt x="16" y="96"/>
                  </a:moveTo>
                  <a:lnTo>
                    <a:pt x="16" y="96"/>
                  </a:lnTo>
                  <a:lnTo>
                    <a:pt x="16" y="96"/>
                  </a:lnTo>
                  <a:close/>
                </a:path>
              </a:pathLst>
            </a:custGeom>
            <a:solidFill>
              <a:schemeClr val="bg1"/>
            </a:solidFill>
            <a:ln w="6350" cmpd="sng">
              <a:solidFill>
                <a:srgbClr val="FFFF00"/>
              </a:solidFill>
              <a:round/>
              <a:headEnd/>
              <a:tailEnd/>
            </a:ln>
          </p:spPr>
          <p:txBody>
            <a:bodyPr/>
            <a:lstStyle/>
            <a:p>
              <a:endParaRPr lang="zh-CN" altLang="en-US"/>
            </a:p>
          </p:txBody>
        </p:sp>
        <p:sp>
          <p:nvSpPr>
            <p:cNvPr id="147518" name="Freeform 62">
              <a:extLst>
                <a:ext uri="{FF2B5EF4-FFF2-40B4-BE49-F238E27FC236}">
                  <a16:creationId xmlns:a16="http://schemas.microsoft.com/office/drawing/2014/main" id="{EF0E05F9-425C-4EC2-A0E5-3FA6F87F6570}"/>
                </a:ext>
              </a:extLst>
            </p:cNvPr>
            <p:cNvSpPr>
              <a:spLocks noEditPoints="1"/>
            </p:cNvSpPr>
            <p:nvPr/>
          </p:nvSpPr>
          <p:spPr bwMode="auto">
            <a:xfrm>
              <a:off x="4397" y="753"/>
              <a:ext cx="172" cy="77"/>
            </a:xfrm>
            <a:custGeom>
              <a:avLst/>
              <a:gdLst>
                <a:gd name="T0" fmla="*/ 180 w 180"/>
                <a:gd name="T1" fmla="*/ 55 h 55"/>
                <a:gd name="T2" fmla="*/ 135 w 180"/>
                <a:gd name="T3" fmla="*/ 27 h 55"/>
                <a:gd name="T4" fmla="*/ 90 w 180"/>
                <a:gd name="T5" fmla="*/ 0 h 55"/>
                <a:gd name="T6" fmla="*/ 45 w 180"/>
                <a:gd name="T7" fmla="*/ 14 h 55"/>
                <a:gd name="T8" fmla="*/ 0 w 180"/>
                <a:gd name="T9" fmla="*/ 27 h 55"/>
                <a:gd name="T10" fmla="*/ 0 w 180"/>
                <a:gd name="T11" fmla="*/ 27 h 55"/>
                <a:gd name="T12" fmla="*/ 45 w 180"/>
                <a:gd name="T13" fmla="*/ 14 h 55"/>
                <a:gd name="T14" fmla="*/ 90 w 180"/>
                <a:gd name="T15" fmla="*/ 0 h 55"/>
                <a:gd name="T16" fmla="*/ 135 w 180"/>
                <a:gd name="T17" fmla="*/ 27 h 55"/>
                <a:gd name="T18" fmla="*/ 180 w 180"/>
                <a:gd name="T19" fmla="*/ 55 h 55"/>
                <a:gd name="T20" fmla="*/ 180 w 180"/>
                <a:gd name="T21" fmla="*/ 55 h 55"/>
                <a:gd name="T22" fmla="*/ 180 w 180"/>
                <a:gd name="T23" fmla="*/ 55 h 55"/>
                <a:gd name="T24" fmla="*/ 180 w 180"/>
                <a:gd name="T25" fmla="*/ 55 h 55"/>
                <a:gd name="T26" fmla="*/ 180 w 18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55">
                  <a:moveTo>
                    <a:pt x="180" y="55"/>
                  </a:moveTo>
                  <a:lnTo>
                    <a:pt x="135" y="27"/>
                  </a:lnTo>
                  <a:lnTo>
                    <a:pt x="90" y="0"/>
                  </a:lnTo>
                  <a:lnTo>
                    <a:pt x="45" y="14"/>
                  </a:lnTo>
                  <a:lnTo>
                    <a:pt x="0" y="27"/>
                  </a:lnTo>
                  <a:lnTo>
                    <a:pt x="0" y="27"/>
                  </a:lnTo>
                  <a:lnTo>
                    <a:pt x="45" y="14"/>
                  </a:lnTo>
                  <a:lnTo>
                    <a:pt x="90" y="0"/>
                  </a:lnTo>
                  <a:lnTo>
                    <a:pt x="135" y="27"/>
                  </a:lnTo>
                  <a:lnTo>
                    <a:pt x="180" y="55"/>
                  </a:lnTo>
                  <a:lnTo>
                    <a:pt x="180" y="55"/>
                  </a:lnTo>
                  <a:close/>
                  <a:moveTo>
                    <a:pt x="180" y="55"/>
                  </a:moveTo>
                  <a:lnTo>
                    <a:pt x="180" y="55"/>
                  </a:lnTo>
                  <a:lnTo>
                    <a:pt x="180" y="55"/>
                  </a:lnTo>
                  <a:close/>
                </a:path>
              </a:pathLst>
            </a:custGeom>
            <a:solidFill>
              <a:schemeClr val="bg1"/>
            </a:solidFill>
            <a:ln w="6350" cmpd="sng">
              <a:solidFill>
                <a:srgbClr val="FFFF00"/>
              </a:solidFill>
              <a:round/>
              <a:headEnd/>
              <a:tailEnd/>
            </a:ln>
          </p:spPr>
          <p:txBody>
            <a:bodyPr/>
            <a:lstStyle/>
            <a:p>
              <a:endParaRPr lang="zh-CN" altLang="en-US"/>
            </a:p>
          </p:txBody>
        </p:sp>
        <p:sp>
          <p:nvSpPr>
            <p:cNvPr id="147519" name="Freeform 63">
              <a:extLst>
                <a:ext uri="{FF2B5EF4-FFF2-40B4-BE49-F238E27FC236}">
                  <a16:creationId xmlns:a16="http://schemas.microsoft.com/office/drawing/2014/main" id="{F8FD1F5D-F156-4657-9B27-B1C871608DA2}"/>
                </a:ext>
              </a:extLst>
            </p:cNvPr>
            <p:cNvSpPr>
              <a:spLocks/>
            </p:cNvSpPr>
            <p:nvPr/>
          </p:nvSpPr>
          <p:spPr bwMode="auto">
            <a:xfrm>
              <a:off x="4368" y="773"/>
              <a:ext cx="43" cy="57"/>
            </a:xfrm>
            <a:custGeom>
              <a:avLst/>
              <a:gdLst>
                <a:gd name="T0" fmla="*/ 45 w 45"/>
                <a:gd name="T1" fmla="*/ 0 h 41"/>
                <a:gd name="T2" fmla="*/ 0 w 45"/>
                <a:gd name="T3" fmla="*/ 41 h 41"/>
                <a:gd name="T4" fmla="*/ 0 w 45"/>
                <a:gd name="T5" fmla="*/ 41 h 41"/>
                <a:gd name="T6" fmla="*/ 45 w 45"/>
                <a:gd name="T7" fmla="*/ 0 h 41"/>
                <a:gd name="T8" fmla="*/ 45 w 45"/>
                <a:gd name="T9" fmla="*/ 0 h 41"/>
              </a:gdLst>
              <a:ahLst/>
              <a:cxnLst>
                <a:cxn ang="0">
                  <a:pos x="T0" y="T1"/>
                </a:cxn>
                <a:cxn ang="0">
                  <a:pos x="T2" y="T3"/>
                </a:cxn>
                <a:cxn ang="0">
                  <a:pos x="T4" y="T5"/>
                </a:cxn>
                <a:cxn ang="0">
                  <a:pos x="T6" y="T7"/>
                </a:cxn>
                <a:cxn ang="0">
                  <a:pos x="T8" y="T9"/>
                </a:cxn>
              </a:cxnLst>
              <a:rect l="0" t="0" r="r" b="b"/>
              <a:pathLst>
                <a:path w="45" h="41">
                  <a:moveTo>
                    <a:pt x="45" y="0"/>
                  </a:moveTo>
                  <a:lnTo>
                    <a:pt x="0" y="41"/>
                  </a:lnTo>
                  <a:lnTo>
                    <a:pt x="0" y="41"/>
                  </a:lnTo>
                  <a:lnTo>
                    <a:pt x="45" y="0"/>
                  </a:lnTo>
                  <a:lnTo>
                    <a:pt x="4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0" name="Freeform 64">
              <a:extLst>
                <a:ext uri="{FF2B5EF4-FFF2-40B4-BE49-F238E27FC236}">
                  <a16:creationId xmlns:a16="http://schemas.microsoft.com/office/drawing/2014/main" id="{444317F2-56F5-404E-9A7A-262D0AA5E38C}"/>
                </a:ext>
              </a:extLst>
            </p:cNvPr>
            <p:cNvSpPr>
              <a:spLocks noEditPoints="1"/>
            </p:cNvSpPr>
            <p:nvPr/>
          </p:nvSpPr>
          <p:spPr bwMode="auto">
            <a:xfrm>
              <a:off x="4354" y="830"/>
              <a:ext cx="14" cy="116"/>
            </a:xfrm>
            <a:custGeom>
              <a:avLst/>
              <a:gdLst>
                <a:gd name="T0" fmla="*/ 15 w 15"/>
                <a:gd name="T1" fmla="*/ 0 h 82"/>
                <a:gd name="T2" fmla="*/ 0 w 15"/>
                <a:gd name="T3" fmla="*/ 41 h 82"/>
                <a:gd name="T4" fmla="*/ 0 w 15"/>
                <a:gd name="T5" fmla="*/ 82 h 82"/>
                <a:gd name="T6" fmla="*/ 0 w 15"/>
                <a:gd name="T7" fmla="*/ 82 h 82"/>
                <a:gd name="T8" fmla="*/ 0 w 15"/>
                <a:gd name="T9" fmla="*/ 41 h 82"/>
                <a:gd name="T10" fmla="*/ 15 w 15"/>
                <a:gd name="T11" fmla="*/ 0 h 82"/>
                <a:gd name="T12" fmla="*/ 15 w 15"/>
                <a:gd name="T13" fmla="*/ 0 h 82"/>
                <a:gd name="T14" fmla="*/ 15 w 15"/>
                <a:gd name="T15" fmla="*/ 0 h 82"/>
                <a:gd name="T16" fmla="*/ 15 w 15"/>
                <a:gd name="T17" fmla="*/ 0 h 82"/>
                <a:gd name="T18" fmla="*/ 15 w 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2">
                  <a:moveTo>
                    <a:pt x="15" y="0"/>
                  </a:moveTo>
                  <a:lnTo>
                    <a:pt x="0" y="41"/>
                  </a:lnTo>
                  <a:lnTo>
                    <a:pt x="0" y="82"/>
                  </a:lnTo>
                  <a:lnTo>
                    <a:pt x="0" y="82"/>
                  </a:lnTo>
                  <a:lnTo>
                    <a:pt x="0" y="41"/>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1" name="Freeform 65">
              <a:extLst>
                <a:ext uri="{FF2B5EF4-FFF2-40B4-BE49-F238E27FC236}">
                  <a16:creationId xmlns:a16="http://schemas.microsoft.com/office/drawing/2014/main" id="{86ECD5EB-B03A-4F4A-BDA5-7E3083CE4FDA}"/>
                </a:ext>
              </a:extLst>
            </p:cNvPr>
            <p:cNvSpPr>
              <a:spLocks noEditPoints="1"/>
            </p:cNvSpPr>
            <p:nvPr/>
          </p:nvSpPr>
          <p:spPr bwMode="auto">
            <a:xfrm>
              <a:off x="4354" y="946"/>
              <a:ext cx="86" cy="59"/>
            </a:xfrm>
            <a:custGeom>
              <a:avLst/>
              <a:gdLst>
                <a:gd name="T0" fmla="*/ 0 w 90"/>
                <a:gd name="T1" fmla="*/ 0 h 42"/>
                <a:gd name="T2" fmla="*/ 15 w 90"/>
                <a:gd name="T3" fmla="*/ 28 h 42"/>
                <a:gd name="T4" fmla="*/ 45 w 90"/>
                <a:gd name="T5" fmla="*/ 42 h 42"/>
                <a:gd name="T6" fmla="*/ 60 w 90"/>
                <a:gd name="T7" fmla="*/ 42 h 42"/>
                <a:gd name="T8" fmla="*/ 90 w 90"/>
                <a:gd name="T9" fmla="*/ 14 h 42"/>
                <a:gd name="T10" fmla="*/ 90 w 90"/>
                <a:gd name="T11" fmla="*/ 14 h 42"/>
                <a:gd name="T12" fmla="*/ 60 w 90"/>
                <a:gd name="T13" fmla="*/ 42 h 42"/>
                <a:gd name="T14" fmla="*/ 45 w 90"/>
                <a:gd name="T15" fmla="*/ 42 h 42"/>
                <a:gd name="T16" fmla="*/ 15 w 90"/>
                <a:gd name="T17" fmla="*/ 28 h 42"/>
                <a:gd name="T18" fmla="*/ 0 w 90"/>
                <a:gd name="T19" fmla="*/ 0 h 42"/>
                <a:gd name="T20" fmla="*/ 0 w 90"/>
                <a:gd name="T21" fmla="*/ 0 h 42"/>
                <a:gd name="T22" fmla="*/ 0 w 90"/>
                <a:gd name="T23" fmla="*/ 0 h 42"/>
                <a:gd name="T24" fmla="*/ 0 w 90"/>
                <a:gd name="T25" fmla="*/ 0 h 42"/>
                <a:gd name="T26" fmla="*/ 0 w 90"/>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42">
                  <a:moveTo>
                    <a:pt x="0" y="0"/>
                  </a:moveTo>
                  <a:lnTo>
                    <a:pt x="15" y="28"/>
                  </a:lnTo>
                  <a:lnTo>
                    <a:pt x="45" y="42"/>
                  </a:lnTo>
                  <a:lnTo>
                    <a:pt x="60" y="42"/>
                  </a:lnTo>
                  <a:lnTo>
                    <a:pt x="90" y="14"/>
                  </a:lnTo>
                  <a:lnTo>
                    <a:pt x="90" y="14"/>
                  </a:lnTo>
                  <a:lnTo>
                    <a:pt x="60" y="42"/>
                  </a:lnTo>
                  <a:lnTo>
                    <a:pt x="45" y="42"/>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22" name="Freeform 66">
              <a:extLst>
                <a:ext uri="{FF2B5EF4-FFF2-40B4-BE49-F238E27FC236}">
                  <a16:creationId xmlns:a16="http://schemas.microsoft.com/office/drawing/2014/main" id="{3422FF8B-8A73-435C-B410-53B50B03FAB1}"/>
                </a:ext>
              </a:extLst>
            </p:cNvPr>
            <p:cNvSpPr>
              <a:spLocks noEditPoints="1"/>
            </p:cNvSpPr>
            <p:nvPr/>
          </p:nvSpPr>
          <p:spPr bwMode="auto">
            <a:xfrm>
              <a:off x="4426" y="830"/>
              <a:ext cx="29" cy="136"/>
            </a:xfrm>
            <a:custGeom>
              <a:avLst/>
              <a:gdLst>
                <a:gd name="T0" fmla="*/ 15 w 30"/>
                <a:gd name="T1" fmla="*/ 96 h 96"/>
                <a:gd name="T2" fmla="*/ 30 w 30"/>
                <a:gd name="T3" fmla="*/ 55 h 96"/>
                <a:gd name="T4" fmla="*/ 0 w 30"/>
                <a:gd name="T5" fmla="*/ 0 h 96"/>
                <a:gd name="T6" fmla="*/ 0 w 30"/>
                <a:gd name="T7" fmla="*/ 0 h 96"/>
                <a:gd name="T8" fmla="*/ 30 w 30"/>
                <a:gd name="T9" fmla="*/ 55 h 96"/>
                <a:gd name="T10" fmla="*/ 15 w 30"/>
                <a:gd name="T11" fmla="*/ 96 h 96"/>
                <a:gd name="T12" fmla="*/ 15 w 30"/>
                <a:gd name="T13" fmla="*/ 96 h 96"/>
                <a:gd name="T14" fmla="*/ 15 w 30"/>
                <a:gd name="T15" fmla="*/ 96 h 96"/>
                <a:gd name="T16" fmla="*/ 15 w 30"/>
                <a:gd name="T17" fmla="*/ 96 h 96"/>
                <a:gd name="T18" fmla="*/ 15 w 30"/>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96">
                  <a:moveTo>
                    <a:pt x="15" y="96"/>
                  </a:moveTo>
                  <a:lnTo>
                    <a:pt x="30" y="55"/>
                  </a:lnTo>
                  <a:lnTo>
                    <a:pt x="0" y="0"/>
                  </a:lnTo>
                  <a:lnTo>
                    <a:pt x="0" y="0"/>
                  </a:lnTo>
                  <a:lnTo>
                    <a:pt x="30" y="55"/>
                  </a:lnTo>
                  <a:lnTo>
                    <a:pt x="15" y="96"/>
                  </a:lnTo>
                  <a:lnTo>
                    <a:pt x="15" y="96"/>
                  </a:lnTo>
                  <a:close/>
                  <a:moveTo>
                    <a:pt x="15" y="96"/>
                  </a:moveTo>
                  <a:lnTo>
                    <a:pt x="15" y="96"/>
                  </a:lnTo>
                  <a:lnTo>
                    <a:pt x="15" y="96"/>
                  </a:lnTo>
                  <a:close/>
                </a:path>
              </a:pathLst>
            </a:custGeom>
            <a:solidFill>
              <a:schemeClr val="bg1"/>
            </a:solidFill>
            <a:ln w="6350" cmpd="sng">
              <a:solidFill>
                <a:srgbClr val="FFFF00"/>
              </a:solidFill>
              <a:round/>
              <a:headEnd/>
              <a:tailEnd/>
            </a:ln>
          </p:spPr>
          <p:txBody>
            <a:bodyPr/>
            <a:lstStyle/>
            <a:p>
              <a:endParaRPr lang="zh-CN" altLang="en-US"/>
            </a:p>
          </p:txBody>
        </p:sp>
        <p:sp>
          <p:nvSpPr>
            <p:cNvPr id="147523" name="Freeform 67">
              <a:extLst>
                <a:ext uri="{FF2B5EF4-FFF2-40B4-BE49-F238E27FC236}">
                  <a16:creationId xmlns:a16="http://schemas.microsoft.com/office/drawing/2014/main" id="{58C754E6-BF5A-4386-89FB-53F354C6A3D5}"/>
                </a:ext>
              </a:extLst>
            </p:cNvPr>
            <p:cNvSpPr>
              <a:spLocks noEditPoints="1"/>
            </p:cNvSpPr>
            <p:nvPr/>
          </p:nvSpPr>
          <p:spPr bwMode="auto">
            <a:xfrm>
              <a:off x="4268" y="733"/>
              <a:ext cx="158" cy="97"/>
            </a:xfrm>
            <a:custGeom>
              <a:avLst/>
              <a:gdLst>
                <a:gd name="T0" fmla="*/ 165 w 165"/>
                <a:gd name="T1" fmla="*/ 69 h 69"/>
                <a:gd name="T2" fmla="*/ 135 w 165"/>
                <a:gd name="T3" fmla="*/ 28 h 69"/>
                <a:gd name="T4" fmla="*/ 90 w 165"/>
                <a:gd name="T5" fmla="*/ 0 h 69"/>
                <a:gd name="T6" fmla="*/ 45 w 165"/>
                <a:gd name="T7" fmla="*/ 0 h 69"/>
                <a:gd name="T8" fmla="*/ 0 w 165"/>
                <a:gd name="T9" fmla="*/ 14 h 69"/>
                <a:gd name="T10" fmla="*/ 0 w 165"/>
                <a:gd name="T11" fmla="*/ 14 h 69"/>
                <a:gd name="T12" fmla="*/ 45 w 165"/>
                <a:gd name="T13" fmla="*/ 0 h 69"/>
                <a:gd name="T14" fmla="*/ 90 w 165"/>
                <a:gd name="T15" fmla="*/ 0 h 69"/>
                <a:gd name="T16" fmla="*/ 135 w 165"/>
                <a:gd name="T17" fmla="*/ 28 h 69"/>
                <a:gd name="T18" fmla="*/ 165 w 165"/>
                <a:gd name="T19" fmla="*/ 69 h 69"/>
                <a:gd name="T20" fmla="*/ 165 w 165"/>
                <a:gd name="T21" fmla="*/ 69 h 69"/>
                <a:gd name="T22" fmla="*/ 165 w 165"/>
                <a:gd name="T23" fmla="*/ 69 h 69"/>
                <a:gd name="T24" fmla="*/ 165 w 165"/>
                <a:gd name="T25" fmla="*/ 69 h 69"/>
                <a:gd name="T26" fmla="*/ 165 w 165"/>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69">
                  <a:moveTo>
                    <a:pt x="165" y="69"/>
                  </a:moveTo>
                  <a:lnTo>
                    <a:pt x="135" y="28"/>
                  </a:lnTo>
                  <a:lnTo>
                    <a:pt x="90" y="0"/>
                  </a:lnTo>
                  <a:lnTo>
                    <a:pt x="45" y="0"/>
                  </a:lnTo>
                  <a:lnTo>
                    <a:pt x="0" y="14"/>
                  </a:lnTo>
                  <a:lnTo>
                    <a:pt x="0" y="14"/>
                  </a:lnTo>
                  <a:lnTo>
                    <a:pt x="45" y="0"/>
                  </a:lnTo>
                  <a:lnTo>
                    <a:pt x="90" y="0"/>
                  </a:lnTo>
                  <a:lnTo>
                    <a:pt x="135" y="28"/>
                  </a:lnTo>
                  <a:lnTo>
                    <a:pt x="165" y="69"/>
                  </a:lnTo>
                  <a:lnTo>
                    <a:pt x="165" y="69"/>
                  </a:lnTo>
                  <a:close/>
                  <a:moveTo>
                    <a:pt x="165" y="69"/>
                  </a:moveTo>
                  <a:lnTo>
                    <a:pt x="165" y="69"/>
                  </a:lnTo>
                  <a:lnTo>
                    <a:pt x="165" y="69"/>
                  </a:lnTo>
                  <a:close/>
                </a:path>
              </a:pathLst>
            </a:custGeom>
            <a:solidFill>
              <a:schemeClr val="bg1"/>
            </a:solidFill>
            <a:ln w="6350" cmpd="sng">
              <a:solidFill>
                <a:srgbClr val="FFFF00"/>
              </a:solidFill>
              <a:round/>
              <a:headEnd/>
              <a:tailEnd/>
            </a:ln>
          </p:spPr>
          <p:txBody>
            <a:bodyPr/>
            <a:lstStyle/>
            <a:p>
              <a:endParaRPr lang="zh-CN" altLang="en-US"/>
            </a:p>
          </p:txBody>
        </p:sp>
        <p:sp>
          <p:nvSpPr>
            <p:cNvPr id="147524" name="Freeform 68">
              <a:extLst>
                <a:ext uri="{FF2B5EF4-FFF2-40B4-BE49-F238E27FC236}">
                  <a16:creationId xmlns:a16="http://schemas.microsoft.com/office/drawing/2014/main" id="{3C99E829-4DC2-408E-8025-16FBDC5ACD28}"/>
                </a:ext>
              </a:extLst>
            </p:cNvPr>
            <p:cNvSpPr>
              <a:spLocks/>
            </p:cNvSpPr>
            <p:nvPr/>
          </p:nvSpPr>
          <p:spPr bwMode="auto">
            <a:xfrm>
              <a:off x="4224" y="753"/>
              <a:ext cx="44" cy="77"/>
            </a:xfrm>
            <a:custGeom>
              <a:avLst/>
              <a:gdLst>
                <a:gd name="T0" fmla="*/ 46 w 46"/>
                <a:gd name="T1" fmla="*/ 0 h 55"/>
                <a:gd name="T2" fmla="*/ 31 w 46"/>
                <a:gd name="T3" fmla="*/ 27 h 55"/>
                <a:gd name="T4" fmla="*/ 0 w 46"/>
                <a:gd name="T5" fmla="*/ 55 h 55"/>
                <a:gd name="T6" fmla="*/ 0 w 46"/>
                <a:gd name="T7" fmla="*/ 55 h 55"/>
                <a:gd name="T8" fmla="*/ 31 w 46"/>
                <a:gd name="T9" fmla="*/ 27 h 55"/>
                <a:gd name="T10" fmla="*/ 46 w 46"/>
                <a:gd name="T11" fmla="*/ 0 h 55"/>
                <a:gd name="T12" fmla="*/ 46 w 4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46" h="55">
                  <a:moveTo>
                    <a:pt x="46" y="0"/>
                  </a:moveTo>
                  <a:lnTo>
                    <a:pt x="31" y="27"/>
                  </a:lnTo>
                  <a:lnTo>
                    <a:pt x="0" y="55"/>
                  </a:lnTo>
                  <a:lnTo>
                    <a:pt x="0" y="55"/>
                  </a:lnTo>
                  <a:lnTo>
                    <a:pt x="31" y="27"/>
                  </a:lnTo>
                  <a:lnTo>
                    <a:pt x="46" y="0"/>
                  </a:lnTo>
                  <a:lnTo>
                    <a:pt x="46" y="0"/>
                  </a:lnTo>
                  <a:close/>
                </a:path>
              </a:pathLst>
            </a:custGeom>
            <a:solidFill>
              <a:schemeClr val="bg1"/>
            </a:solidFill>
            <a:ln w="6350" cmpd="sng">
              <a:solidFill>
                <a:srgbClr val="FFFF00"/>
              </a:solidFill>
              <a:round/>
              <a:headEnd/>
              <a:tailEnd/>
            </a:ln>
          </p:spPr>
          <p:txBody>
            <a:bodyPr/>
            <a:lstStyle/>
            <a:p>
              <a:endParaRPr lang="zh-CN" altLang="en-US"/>
            </a:p>
          </p:txBody>
        </p:sp>
        <p:sp>
          <p:nvSpPr>
            <p:cNvPr id="147525" name="Freeform 69">
              <a:extLst>
                <a:ext uri="{FF2B5EF4-FFF2-40B4-BE49-F238E27FC236}">
                  <a16:creationId xmlns:a16="http://schemas.microsoft.com/office/drawing/2014/main" id="{1EE3C035-2BFF-43A3-87A1-EBD0500A52BB}"/>
                </a:ext>
              </a:extLst>
            </p:cNvPr>
            <p:cNvSpPr>
              <a:spLocks noEditPoints="1"/>
            </p:cNvSpPr>
            <p:nvPr/>
          </p:nvSpPr>
          <p:spPr bwMode="auto">
            <a:xfrm>
              <a:off x="4210" y="830"/>
              <a:ext cx="14" cy="136"/>
            </a:xfrm>
            <a:custGeom>
              <a:avLst/>
              <a:gdLst>
                <a:gd name="T0" fmla="*/ 15 w 15"/>
                <a:gd name="T1" fmla="*/ 0 h 96"/>
                <a:gd name="T2" fmla="*/ 0 w 15"/>
                <a:gd name="T3" fmla="*/ 41 h 96"/>
                <a:gd name="T4" fmla="*/ 15 w 15"/>
                <a:gd name="T5" fmla="*/ 96 h 96"/>
                <a:gd name="T6" fmla="*/ 15 w 15"/>
                <a:gd name="T7" fmla="*/ 96 h 96"/>
                <a:gd name="T8" fmla="*/ 0 w 15"/>
                <a:gd name="T9" fmla="*/ 41 h 96"/>
                <a:gd name="T10" fmla="*/ 15 w 15"/>
                <a:gd name="T11" fmla="*/ 0 h 96"/>
                <a:gd name="T12" fmla="*/ 15 w 15"/>
                <a:gd name="T13" fmla="*/ 0 h 96"/>
                <a:gd name="T14" fmla="*/ 15 w 15"/>
                <a:gd name="T15" fmla="*/ 0 h 96"/>
                <a:gd name="T16" fmla="*/ 15 w 15"/>
                <a:gd name="T17" fmla="*/ 0 h 96"/>
                <a:gd name="T18" fmla="*/ 15 w 15"/>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6">
                  <a:moveTo>
                    <a:pt x="15" y="0"/>
                  </a:moveTo>
                  <a:lnTo>
                    <a:pt x="0" y="41"/>
                  </a:lnTo>
                  <a:lnTo>
                    <a:pt x="15" y="96"/>
                  </a:lnTo>
                  <a:lnTo>
                    <a:pt x="15" y="96"/>
                  </a:lnTo>
                  <a:lnTo>
                    <a:pt x="0" y="41"/>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26" name="Freeform 70">
              <a:extLst>
                <a:ext uri="{FF2B5EF4-FFF2-40B4-BE49-F238E27FC236}">
                  <a16:creationId xmlns:a16="http://schemas.microsoft.com/office/drawing/2014/main" id="{BE17EF5F-4503-44A5-8929-BE29B00741BC}"/>
                </a:ext>
              </a:extLst>
            </p:cNvPr>
            <p:cNvSpPr>
              <a:spLocks noEditPoints="1"/>
            </p:cNvSpPr>
            <p:nvPr/>
          </p:nvSpPr>
          <p:spPr bwMode="auto">
            <a:xfrm>
              <a:off x="4224" y="966"/>
              <a:ext cx="72" cy="57"/>
            </a:xfrm>
            <a:custGeom>
              <a:avLst/>
              <a:gdLst>
                <a:gd name="T0" fmla="*/ 0 w 76"/>
                <a:gd name="T1" fmla="*/ 0 h 41"/>
                <a:gd name="T2" fmla="*/ 15 w 76"/>
                <a:gd name="T3" fmla="*/ 28 h 41"/>
                <a:gd name="T4" fmla="*/ 31 w 76"/>
                <a:gd name="T5" fmla="*/ 41 h 41"/>
                <a:gd name="T6" fmla="*/ 61 w 76"/>
                <a:gd name="T7" fmla="*/ 41 h 41"/>
                <a:gd name="T8" fmla="*/ 76 w 76"/>
                <a:gd name="T9" fmla="*/ 14 h 41"/>
                <a:gd name="T10" fmla="*/ 76 w 76"/>
                <a:gd name="T11" fmla="*/ 14 h 41"/>
                <a:gd name="T12" fmla="*/ 61 w 76"/>
                <a:gd name="T13" fmla="*/ 41 h 41"/>
                <a:gd name="T14" fmla="*/ 31 w 76"/>
                <a:gd name="T15" fmla="*/ 41 h 41"/>
                <a:gd name="T16" fmla="*/ 15 w 76"/>
                <a:gd name="T17" fmla="*/ 28 h 41"/>
                <a:gd name="T18" fmla="*/ 0 w 76"/>
                <a:gd name="T19" fmla="*/ 0 h 41"/>
                <a:gd name="T20" fmla="*/ 0 w 76"/>
                <a:gd name="T21" fmla="*/ 0 h 41"/>
                <a:gd name="T22" fmla="*/ 0 w 76"/>
                <a:gd name="T23" fmla="*/ 0 h 41"/>
                <a:gd name="T24" fmla="*/ 0 w 76"/>
                <a:gd name="T25" fmla="*/ 0 h 41"/>
                <a:gd name="T26" fmla="*/ 0 w 7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1">
                  <a:moveTo>
                    <a:pt x="0" y="0"/>
                  </a:moveTo>
                  <a:lnTo>
                    <a:pt x="15" y="28"/>
                  </a:lnTo>
                  <a:lnTo>
                    <a:pt x="31" y="41"/>
                  </a:lnTo>
                  <a:lnTo>
                    <a:pt x="61" y="41"/>
                  </a:lnTo>
                  <a:lnTo>
                    <a:pt x="76" y="14"/>
                  </a:lnTo>
                  <a:lnTo>
                    <a:pt x="76" y="14"/>
                  </a:lnTo>
                  <a:lnTo>
                    <a:pt x="61" y="41"/>
                  </a:lnTo>
                  <a:lnTo>
                    <a:pt x="31" y="41"/>
                  </a:lnTo>
                  <a:lnTo>
                    <a:pt x="15" y="28"/>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27" name="Freeform 71">
              <a:extLst>
                <a:ext uri="{FF2B5EF4-FFF2-40B4-BE49-F238E27FC236}">
                  <a16:creationId xmlns:a16="http://schemas.microsoft.com/office/drawing/2014/main" id="{990D8CBC-3C77-44FC-8233-3D41AB587AE7}"/>
                </a:ext>
              </a:extLst>
            </p:cNvPr>
            <p:cNvSpPr>
              <a:spLocks noEditPoints="1"/>
            </p:cNvSpPr>
            <p:nvPr/>
          </p:nvSpPr>
          <p:spPr bwMode="auto">
            <a:xfrm>
              <a:off x="4296" y="810"/>
              <a:ext cx="15" cy="175"/>
            </a:xfrm>
            <a:custGeom>
              <a:avLst/>
              <a:gdLst>
                <a:gd name="T0" fmla="*/ 0 w 15"/>
                <a:gd name="T1" fmla="*/ 124 h 124"/>
                <a:gd name="T2" fmla="*/ 15 w 15"/>
                <a:gd name="T3" fmla="*/ 69 h 124"/>
                <a:gd name="T4" fmla="*/ 0 w 15"/>
                <a:gd name="T5" fmla="*/ 0 h 124"/>
                <a:gd name="T6" fmla="*/ 0 w 15"/>
                <a:gd name="T7" fmla="*/ 0 h 124"/>
                <a:gd name="T8" fmla="*/ 15 w 15"/>
                <a:gd name="T9" fmla="*/ 69 h 124"/>
                <a:gd name="T10" fmla="*/ 0 w 15"/>
                <a:gd name="T11" fmla="*/ 124 h 124"/>
                <a:gd name="T12" fmla="*/ 0 w 15"/>
                <a:gd name="T13" fmla="*/ 124 h 124"/>
                <a:gd name="T14" fmla="*/ 0 w 15"/>
                <a:gd name="T15" fmla="*/ 124 h 124"/>
                <a:gd name="T16" fmla="*/ 0 w 15"/>
                <a:gd name="T17" fmla="*/ 124 h 124"/>
                <a:gd name="T18" fmla="*/ 0 w 15"/>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24">
                  <a:moveTo>
                    <a:pt x="0" y="124"/>
                  </a:moveTo>
                  <a:lnTo>
                    <a:pt x="15" y="69"/>
                  </a:lnTo>
                  <a:lnTo>
                    <a:pt x="0" y="0"/>
                  </a:lnTo>
                  <a:lnTo>
                    <a:pt x="0" y="0"/>
                  </a:lnTo>
                  <a:lnTo>
                    <a:pt x="15" y="69"/>
                  </a:lnTo>
                  <a:lnTo>
                    <a:pt x="0" y="124"/>
                  </a:lnTo>
                  <a:lnTo>
                    <a:pt x="0" y="124"/>
                  </a:lnTo>
                  <a:close/>
                  <a:moveTo>
                    <a:pt x="0" y="124"/>
                  </a:moveTo>
                  <a:lnTo>
                    <a:pt x="0" y="124"/>
                  </a:lnTo>
                  <a:lnTo>
                    <a:pt x="0" y="124"/>
                  </a:lnTo>
                  <a:close/>
                </a:path>
              </a:pathLst>
            </a:custGeom>
            <a:solidFill>
              <a:schemeClr val="bg1"/>
            </a:solidFill>
            <a:ln w="6350" cmpd="sng">
              <a:solidFill>
                <a:srgbClr val="FFFF00"/>
              </a:solidFill>
              <a:round/>
              <a:headEnd/>
              <a:tailEnd/>
            </a:ln>
          </p:spPr>
          <p:txBody>
            <a:bodyPr/>
            <a:lstStyle/>
            <a:p>
              <a:endParaRPr lang="zh-CN" altLang="en-US"/>
            </a:p>
          </p:txBody>
        </p:sp>
        <p:sp>
          <p:nvSpPr>
            <p:cNvPr id="147528" name="Freeform 72">
              <a:extLst>
                <a:ext uri="{FF2B5EF4-FFF2-40B4-BE49-F238E27FC236}">
                  <a16:creationId xmlns:a16="http://schemas.microsoft.com/office/drawing/2014/main" id="{FEAEE850-0198-4319-8F0D-B554FAC9B79D}"/>
                </a:ext>
              </a:extLst>
            </p:cNvPr>
            <p:cNvSpPr>
              <a:spLocks noEditPoints="1"/>
            </p:cNvSpPr>
            <p:nvPr/>
          </p:nvSpPr>
          <p:spPr bwMode="auto">
            <a:xfrm>
              <a:off x="4123" y="714"/>
              <a:ext cx="173" cy="96"/>
            </a:xfrm>
            <a:custGeom>
              <a:avLst/>
              <a:gdLst>
                <a:gd name="T0" fmla="*/ 181 w 181"/>
                <a:gd name="T1" fmla="*/ 69 h 69"/>
                <a:gd name="T2" fmla="*/ 151 w 181"/>
                <a:gd name="T3" fmla="*/ 28 h 69"/>
                <a:gd name="T4" fmla="*/ 105 w 181"/>
                <a:gd name="T5" fmla="*/ 0 h 69"/>
                <a:gd name="T6" fmla="*/ 60 w 181"/>
                <a:gd name="T7" fmla="*/ 0 h 69"/>
                <a:gd name="T8" fmla="*/ 0 w 181"/>
                <a:gd name="T9" fmla="*/ 14 h 69"/>
                <a:gd name="T10" fmla="*/ 0 w 181"/>
                <a:gd name="T11" fmla="*/ 14 h 69"/>
                <a:gd name="T12" fmla="*/ 60 w 181"/>
                <a:gd name="T13" fmla="*/ 0 h 69"/>
                <a:gd name="T14" fmla="*/ 105 w 181"/>
                <a:gd name="T15" fmla="*/ 0 h 69"/>
                <a:gd name="T16" fmla="*/ 151 w 181"/>
                <a:gd name="T17" fmla="*/ 28 h 69"/>
                <a:gd name="T18" fmla="*/ 181 w 181"/>
                <a:gd name="T19" fmla="*/ 69 h 69"/>
                <a:gd name="T20" fmla="*/ 181 w 181"/>
                <a:gd name="T21" fmla="*/ 69 h 69"/>
                <a:gd name="T22" fmla="*/ 181 w 181"/>
                <a:gd name="T23" fmla="*/ 69 h 69"/>
                <a:gd name="T24" fmla="*/ 181 w 181"/>
                <a:gd name="T25" fmla="*/ 69 h 69"/>
                <a:gd name="T26" fmla="*/ 181 w 181"/>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69">
                  <a:moveTo>
                    <a:pt x="181" y="69"/>
                  </a:moveTo>
                  <a:lnTo>
                    <a:pt x="151" y="28"/>
                  </a:lnTo>
                  <a:lnTo>
                    <a:pt x="105" y="0"/>
                  </a:lnTo>
                  <a:lnTo>
                    <a:pt x="60" y="0"/>
                  </a:lnTo>
                  <a:lnTo>
                    <a:pt x="0" y="14"/>
                  </a:lnTo>
                  <a:lnTo>
                    <a:pt x="0" y="14"/>
                  </a:lnTo>
                  <a:lnTo>
                    <a:pt x="60" y="0"/>
                  </a:lnTo>
                  <a:lnTo>
                    <a:pt x="105" y="0"/>
                  </a:lnTo>
                  <a:lnTo>
                    <a:pt x="151" y="28"/>
                  </a:lnTo>
                  <a:lnTo>
                    <a:pt x="181" y="69"/>
                  </a:lnTo>
                  <a:lnTo>
                    <a:pt x="181" y="69"/>
                  </a:lnTo>
                  <a:close/>
                  <a:moveTo>
                    <a:pt x="181" y="69"/>
                  </a:moveTo>
                  <a:lnTo>
                    <a:pt x="181" y="69"/>
                  </a:lnTo>
                  <a:lnTo>
                    <a:pt x="181"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29" name="Freeform 73">
              <a:extLst>
                <a:ext uri="{FF2B5EF4-FFF2-40B4-BE49-F238E27FC236}">
                  <a16:creationId xmlns:a16="http://schemas.microsoft.com/office/drawing/2014/main" id="{16A03E1C-C9D9-4325-BCB5-F44DED30F515}"/>
                </a:ext>
              </a:extLst>
            </p:cNvPr>
            <p:cNvSpPr>
              <a:spLocks/>
            </p:cNvSpPr>
            <p:nvPr/>
          </p:nvSpPr>
          <p:spPr bwMode="auto">
            <a:xfrm>
              <a:off x="4096" y="733"/>
              <a:ext cx="27" cy="97"/>
            </a:xfrm>
            <a:custGeom>
              <a:avLst/>
              <a:gdLst>
                <a:gd name="T0" fmla="*/ 30 w 30"/>
                <a:gd name="T1" fmla="*/ 0 h 69"/>
                <a:gd name="T2" fmla="*/ 0 w 30"/>
                <a:gd name="T3" fmla="*/ 28 h 69"/>
                <a:gd name="T4" fmla="*/ 0 w 30"/>
                <a:gd name="T5" fmla="*/ 41 h 69"/>
                <a:gd name="T6" fmla="*/ 0 w 30"/>
                <a:gd name="T7" fmla="*/ 69 h 69"/>
                <a:gd name="T8" fmla="*/ 0 w 30"/>
                <a:gd name="T9" fmla="*/ 69 h 69"/>
                <a:gd name="T10" fmla="*/ 0 w 30"/>
                <a:gd name="T11" fmla="*/ 41 h 69"/>
                <a:gd name="T12" fmla="*/ 0 w 30"/>
                <a:gd name="T13" fmla="*/ 28 h 69"/>
                <a:gd name="T14" fmla="*/ 30 w 30"/>
                <a:gd name="T15" fmla="*/ 0 h 69"/>
                <a:gd name="T16" fmla="*/ 30 w 3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69">
                  <a:moveTo>
                    <a:pt x="30" y="0"/>
                  </a:moveTo>
                  <a:lnTo>
                    <a:pt x="0" y="28"/>
                  </a:lnTo>
                  <a:lnTo>
                    <a:pt x="0" y="41"/>
                  </a:lnTo>
                  <a:lnTo>
                    <a:pt x="0" y="69"/>
                  </a:lnTo>
                  <a:lnTo>
                    <a:pt x="0" y="69"/>
                  </a:lnTo>
                  <a:lnTo>
                    <a:pt x="0" y="41"/>
                  </a:lnTo>
                  <a:lnTo>
                    <a:pt x="0" y="28"/>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30" name="Freeform 74">
              <a:extLst>
                <a:ext uri="{FF2B5EF4-FFF2-40B4-BE49-F238E27FC236}">
                  <a16:creationId xmlns:a16="http://schemas.microsoft.com/office/drawing/2014/main" id="{C127741D-3F72-46AF-86AB-AC64DFEB6AA7}"/>
                </a:ext>
              </a:extLst>
            </p:cNvPr>
            <p:cNvSpPr>
              <a:spLocks noEditPoints="1"/>
            </p:cNvSpPr>
            <p:nvPr/>
          </p:nvSpPr>
          <p:spPr bwMode="auto">
            <a:xfrm>
              <a:off x="4081" y="830"/>
              <a:ext cx="15" cy="136"/>
            </a:xfrm>
            <a:custGeom>
              <a:avLst/>
              <a:gdLst>
                <a:gd name="T0" fmla="*/ 15 w 15"/>
                <a:gd name="T1" fmla="*/ 0 h 96"/>
                <a:gd name="T2" fmla="*/ 0 w 15"/>
                <a:gd name="T3" fmla="*/ 55 h 96"/>
                <a:gd name="T4" fmla="*/ 0 w 15"/>
                <a:gd name="T5" fmla="*/ 96 h 96"/>
                <a:gd name="T6" fmla="*/ 0 w 15"/>
                <a:gd name="T7" fmla="*/ 96 h 96"/>
                <a:gd name="T8" fmla="*/ 0 w 15"/>
                <a:gd name="T9" fmla="*/ 55 h 96"/>
                <a:gd name="T10" fmla="*/ 15 w 15"/>
                <a:gd name="T11" fmla="*/ 0 h 96"/>
                <a:gd name="T12" fmla="*/ 15 w 15"/>
                <a:gd name="T13" fmla="*/ 0 h 96"/>
                <a:gd name="T14" fmla="*/ 15 w 15"/>
                <a:gd name="T15" fmla="*/ 0 h 96"/>
                <a:gd name="T16" fmla="*/ 15 w 15"/>
                <a:gd name="T17" fmla="*/ 0 h 96"/>
                <a:gd name="T18" fmla="*/ 15 w 15"/>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6">
                  <a:moveTo>
                    <a:pt x="15" y="0"/>
                  </a:moveTo>
                  <a:lnTo>
                    <a:pt x="0" y="55"/>
                  </a:lnTo>
                  <a:lnTo>
                    <a:pt x="0" y="96"/>
                  </a:lnTo>
                  <a:lnTo>
                    <a:pt x="0" y="96"/>
                  </a:lnTo>
                  <a:lnTo>
                    <a:pt x="0" y="55"/>
                  </a:lnTo>
                  <a:lnTo>
                    <a:pt x="15" y="0"/>
                  </a:lnTo>
                  <a:lnTo>
                    <a:pt x="15" y="0"/>
                  </a:lnTo>
                  <a:close/>
                  <a:moveTo>
                    <a:pt x="15" y="0"/>
                  </a:moveTo>
                  <a:lnTo>
                    <a:pt x="15" y="0"/>
                  </a:lnTo>
                  <a:lnTo>
                    <a:pt x="15" y="0"/>
                  </a:lnTo>
                  <a:close/>
                </a:path>
              </a:pathLst>
            </a:custGeom>
            <a:solidFill>
              <a:schemeClr val="bg1"/>
            </a:solidFill>
            <a:ln w="6350" cmpd="sng">
              <a:solidFill>
                <a:srgbClr val="FFFF00"/>
              </a:solidFill>
              <a:round/>
              <a:headEnd/>
              <a:tailEnd/>
            </a:ln>
          </p:spPr>
          <p:txBody>
            <a:bodyPr/>
            <a:lstStyle/>
            <a:p>
              <a:endParaRPr lang="zh-CN" altLang="en-US"/>
            </a:p>
          </p:txBody>
        </p:sp>
        <p:sp>
          <p:nvSpPr>
            <p:cNvPr id="147531" name="Freeform 75">
              <a:extLst>
                <a:ext uri="{FF2B5EF4-FFF2-40B4-BE49-F238E27FC236}">
                  <a16:creationId xmlns:a16="http://schemas.microsoft.com/office/drawing/2014/main" id="{C4717C52-F17A-41F3-947E-0281AF3604CC}"/>
                </a:ext>
              </a:extLst>
            </p:cNvPr>
            <p:cNvSpPr>
              <a:spLocks noEditPoints="1"/>
            </p:cNvSpPr>
            <p:nvPr/>
          </p:nvSpPr>
          <p:spPr bwMode="auto">
            <a:xfrm>
              <a:off x="4081" y="966"/>
              <a:ext cx="71" cy="77"/>
            </a:xfrm>
            <a:custGeom>
              <a:avLst/>
              <a:gdLst>
                <a:gd name="T0" fmla="*/ 0 w 75"/>
                <a:gd name="T1" fmla="*/ 0 h 55"/>
                <a:gd name="T2" fmla="*/ 15 w 75"/>
                <a:gd name="T3" fmla="*/ 41 h 55"/>
                <a:gd name="T4" fmla="*/ 45 w 75"/>
                <a:gd name="T5" fmla="*/ 55 h 55"/>
                <a:gd name="T6" fmla="*/ 60 w 75"/>
                <a:gd name="T7" fmla="*/ 55 h 55"/>
                <a:gd name="T8" fmla="*/ 75 w 75"/>
                <a:gd name="T9" fmla="*/ 28 h 55"/>
                <a:gd name="T10" fmla="*/ 75 w 75"/>
                <a:gd name="T11" fmla="*/ 28 h 55"/>
                <a:gd name="T12" fmla="*/ 60 w 75"/>
                <a:gd name="T13" fmla="*/ 55 h 55"/>
                <a:gd name="T14" fmla="*/ 45 w 75"/>
                <a:gd name="T15" fmla="*/ 55 h 55"/>
                <a:gd name="T16" fmla="*/ 15 w 75"/>
                <a:gd name="T17" fmla="*/ 41 h 55"/>
                <a:gd name="T18" fmla="*/ 0 w 75"/>
                <a:gd name="T19" fmla="*/ 0 h 55"/>
                <a:gd name="T20" fmla="*/ 0 w 75"/>
                <a:gd name="T21" fmla="*/ 0 h 55"/>
                <a:gd name="T22" fmla="*/ 0 w 75"/>
                <a:gd name="T23" fmla="*/ 0 h 55"/>
                <a:gd name="T24" fmla="*/ 0 w 75"/>
                <a:gd name="T25" fmla="*/ 0 h 55"/>
                <a:gd name="T26" fmla="*/ 0 w 75"/>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55">
                  <a:moveTo>
                    <a:pt x="0" y="0"/>
                  </a:moveTo>
                  <a:lnTo>
                    <a:pt x="15" y="41"/>
                  </a:lnTo>
                  <a:lnTo>
                    <a:pt x="45" y="55"/>
                  </a:lnTo>
                  <a:lnTo>
                    <a:pt x="60" y="55"/>
                  </a:lnTo>
                  <a:lnTo>
                    <a:pt x="75" y="28"/>
                  </a:lnTo>
                  <a:lnTo>
                    <a:pt x="75" y="28"/>
                  </a:lnTo>
                  <a:lnTo>
                    <a:pt x="60" y="55"/>
                  </a:lnTo>
                  <a:lnTo>
                    <a:pt x="45" y="55"/>
                  </a:lnTo>
                  <a:lnTo>
                    <a:pt x="15" y="41"/>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32" name="Freeform 76">
              <a:extLst>
                <a:ext uri="{FF2B5EF4-FFF2-40B4-BE49-F238E27FC236}">
                  <a16:creationId xmlns:a16="http://schemas.microsoft.com/office/drawing/2014/main" id="{B8DE9015-F5CE-45D7-B71D-964827B0A97A}"/>
                </a:ext>
              </a:extLst>
            </p:cNvPr>
            <p:cNvSpPr>
              <a:spLocks noEditPoints="1"/>
            </p:cNvSpPr>
            <p:nvPr/>
          </p:nvSpPr>
          <p:spPr bwMode="auto">
            <a:xfrm>
              <a:off x="4152" y="791"/>
              <a:ext cx="15" cy="214"/>
            </a:xfrm>
            <a:custGeom>
              <a:avLst/>
              <a:gdLst>
                <a:gd name="T0" fmla="*/ 0 w 15"/>
                <a:gd name="T1" fmla="*/ 152 h 152"/>
                <a:gd name="T2" fmla="*/ 15 w 15"/>
                <a:gd name="T3" fmla="*/ 110 h 152"/>
                <a:gd name="T4" fmla="*/ 15 w 15"/>
                <a:gd name="T5" fmla="*/ 83 h 152"/>
                <a:gd name="T6" fmla="*/ 0 w 15"/>
                <a:gd name="T7" fmla="*/ 0 h 152"/>
                <a:gd name="T8" fmla="*/ 0 w 15"/>
                <a:gd name="T9" fmla="*/ 0 h 152"/>
                <a:gd name="T10" fmla="*/ 15 w 15"/>
                <a:gd name="T11" fmla="*/ 83 h 152"/>
                <a:gd name="T12" fmla="*/ 15 w 15"/>
                <a:gd name="T13" fmla="*/ 110 h 152"/>
                <a:gd name="T14" fmla="*/ 0 w 15"/>
                <a:gd name="T15" fmla="*/ 152 h 152"/>
                <a:gd name="T16" fmla="*/ 0 w 15"/>
                <a:gd name="T17" fmla="*/ 152 h 152"/>
                <a:gd name="T18" fmla="*/ 0 w 15"/>
                <a:gd name="T19" fmla="*/ 152 h 152"/>
                <a:gd name="T20" fmla="*/ 0 w 15"/>
                <a:gd name="T21" fmla="*/ 152 h 152"/>
                <a:gd name="T22" fmla="*/ 0 w 15"/>
                <a:gd name="T23"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2">
                  <a:moveTo>
                    <a:pt x="0" y="152"/>
                  </a:moveTo>
                  <a:lnTo>
                    <a:pt x="15" y="110"/>
                  </a:lnTo>
                  <a:lnTo>
                    <a:pt x="15" y="83"/>
                  </a:lnTo>
                  <a:lnTo>
                    <a:pt x="0" y="0"/>
                  </a:lnTo>
                  <a:lnTo>
                    <a:pt x="0" y="0"/>
                  </a:lnTo>
                  <a:lnTo>
                    <a:pt x="15" y="83"/>
                  </a:lnTo>
                  <a:lnTo>
                    <a:pt x="15" y="110"/>
                  </a:lnTo>
                  <a:lnTo>
                    <a:pt x="0" y="152"/>
                  </a:lnTo>
                  <a:lnTo>
                    <a:pt x="0" y="152"/>
                  </a:lnTo>
                  <a:close/>
                  <a:moveTo>
                    <a:pt x="0" y="152"/>
                  </a:moveTo>
                  <a:lnTo>
                    <a:pt x="0" y="152"/>
                  </a:lnTo>
                  <a:lnTo>
                    <a:pt x="0" y="152"/>
                  </a:lnTo>
                  <a:close/>
                </a:path>
              </a:pathLst>
            </a:custGeom>
            <a:solidFill>
              <a:schemeClr val="bg1"/>
            </a:solidFill>
            <a:ln w="6350" cmpd="sng">
              <a:solidFill>
                <a:srgbClr val="FFFF00"/>
              </a:solidFill>
              <a:round/>
              <a:headEnd/>
              <a:tailEnd/>
            </a:ln>
          </p:spPr>
          <p:txBody>
            <a:bodyPr/>
            <a:lstStyle/>
            <a:p>
              <a:endParaRPr lang="zh-CN" altLang="en-US"/>
            </a:p>
          </p:txBody>
        </p:sp>
        <p:sp>
          <p:nvSpPr>
            <p:cNvPr id="147533" name="Freeform 77">
              <a:extLst>
                <a:ext uri="{FF2B5EF4-FFF2-40B4-BE49-F238E27FC236}">
                  <a16:creationId xmlns:a16="http://schemas.microsoft.com/office/drawing/2014/main" id="{03466A64-21A8-43D4-8A2A-6BD3ABADE4EF}"/>
                </a:ext>
              </a:extLst>
            </p:cNvPr>
            <p:cNvSpPr>
              <a:spLocks noEditPoints="1"/>
            </p:cNvSpPr>
            <p:nvPr/>
          </p:nvSpPr>
          <p:spPr bwMode="auto">
            <a:xfrm>
              <a:off x="3980" y="695"/>
              <a:ext cx="172" cy="96"/>
            </a:xfrm>
            <a:custGeom>
              <a:avLst/>
              <a:gdLst>
                <a:gd name="T0" fmla="*/ 180 w 180"/>
                <a:gd name="T1" fmla="*/ 68 h 68"/>
                <a:gd name="T2" fmla="*/ 150 w 180"/>
                <a:gd name="T3" fmla="*/ 27 h 68"/>
                <a:gd name="T4" fmla="*/ 105 w 180"/>
                <a:gd name="T5" fmla="*/ 0 h 68"/>
                <a:gd name="T6" fmla="*/ 45 w 180"/>
                <a:gd name="T7" fmla="*/ 0 h 68"/>
                <a:gd name="T8" fmla="*/ 0 w 180"/>
                <a:gd name="T9" fmla="*/ 27 h 68"/>
                <a:gd name="T10" fmla="*/ 0 w 180"/>
                <a:gd name="T11" fmla="*/ 27 h 68"/>
                <a:gd name="T12" fmla="*/ 45 w 180"/>
                <a:gd name="T13" fmla="*/ 0 h 68"/>
                <a:gd name="T14" fmla="*/ 105 w 180"/>
                <a:gd name="T15" fmla="*/ 0 h 68"/>
                <a:gd name="T16" fmla="*/ 150 w 180"/>
                <a:gd name="T17" fmla="*/ 27 h 68"/>
                <a:gd name="T18" fmla="*/ 180 w 180"/>
                <a:gd name="T19" fmla="*/ 68 h 68"/>
                <a:gd name="T20" fmla="*/ 180 w 180"/>
                <a:gd name="T21" fmla="*/ 68 h 68"/>
                <a:gd name="T22" fmla="*/ 180 w 180"/>
                <a:gd name="T23" fmla="*/ 68 h 68"/>
                <a:gd name="T24" fmla="*/ 180 w 180"/>
                <a:gd name="T25" fmla="*/ 68 h 68"/>
                <a:gd name="T26" fmla="*/ 180 w 180"/>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68">
                  <a:moveTo>
                    <a:pt x="180" y="68"/>
                  </a:moveTo>
                  <a:lnTo>
                    <a:pt x="150" y="27"/>
                  </a:lnTo>
                  <a:lnTo>
                    <a:pt x="105" y="0"/>
                  </a:lnTo>
                  <a:lnTo>
                    <a:pt x="45" y="0"/>
                  </a:lnTo>
                  <a:lnTo>
                    <a:pt x="0" y="27"/>
                  </a:lnTo>
                  <a:lnTo>
                    <a:pt x="0" y="27"/>
                  </a:lnTo>
                  <a:lnTo>
                    <a:pt x="45" y="0"/>
                  </a:lnTo>
                  <a:lnTo>
                    <a:pt x="105" y="0"/>
                  </a:lnTo>
                  <a:lnTo>
                    <a:pt x="150" y="27"/>
                  </a:lnTo>
                  <a:lnTo>
                    <a:pt x="180" y="68"/>
                  </a:lnTo>
                  <a:lnTo>
                    <a:pt x="180" y="68"/>
                  </a:lnTo>
                  <a:close/>
                  <a:moveTo>
                    <a:pt x="180" y="68"/>
                  </a:moveTo>
                  <a:lnTo>
                    <a:pt x="180" y="68"/>
                  </a:lnTo>
                  <a:lnTo>
                    <a:pt x="180" y="68"/>
                  </a:lnTo>
                  <a:close/>
                </a:path>
              </a:pathLst>
            </a:custGeom>
            <a:solidFill>
              <a:schemeClr val="bg1"/>
            </a:solidFill>
            <a:ln w="6350" cmpd="sng">
              <a:solidFill>
                <a:srgbClr val="FFFF00"/>
              </a:solidFill>
              <a:round/>
              <a:headEnd/>
              <a:tailEnd/>
            </a:ln>
          </p:spPr>
          <p:txBody>
            <a:bodyPr/>
            <a:lstStyle/>
            <a:p>
              <a:endParaRPr lang="zh-CN" altLang="en-US"/>
            </a:p>
          </p:txBody>
        </p:sp>
      </p:grpSp>
      <p:grpSp>
        <p:nvGrpSpPr>
          <p:cNvPr id="147534" name="Group 78">
            <a:extLst>
              <a:ext uri="{FF2B5EF4-FFF2-40B4-BE49-F238E27FC236}">
                <a16:creationId xmlns:a16="http://schemas.microsoft.com/office/drawing/2014/main" id="{B040CFAE-DAE8-446B-AA8D-F651E1C01855}"/>
              </a:ext>
            </a:extLst>
          </p:cNvPr>
          <p:cNvGrpSpPr>
            <a:grpSpLocks/>
          </p:cNvGrpSpPr>
          <p:nvPr/>
        </p:nvGrpSpPr>
        <p:grpSpPr bwMode="auto">
          <a:xfrm>
            <a:off x="6837363" y="2157413"/>
            <a:ext cx="622300" cy="423862"/>
            <a:chOff x="4024" y="1120"/>
            <a:chExt cx="531" cy="310"/>
          </a:xfrm>
        </p:grpSpPr>
        <p:sp>
          <p:nvSpPr>
            <p:cNvPr id="147535" name="Freeform 79">
              <a:extLst>
                <a:ext uri="{FF2B5EF4-FFF2-40B4-BE49-F238E27FC236}">
                  <a16:creationId xmlns:a16="http://schemas.microsoft.com/office/drawing/2014/main" id="{A70DEE38-C1D7-4B60-862C-C0FF1D1E1D19}"/>
                </a:ext>
              </a:extLst>
            </p:cNvPr>
            <p:cNvSpPr>
              <a:spLocks/>
            </p:cNvSpPr>
            <p:nvPr/>
          </p:nvSpPr>
          <p:spPr bwMode="auto">
            <a:xfrm>
              <a:off x="4411" y="1140"/>
              <a:ext cx="100" cy="38"/>
            </a:xfrm>
            <a:custGeom>
              <a:avLst/>
              <a:gdLst>
                <a:gd name="T0" fmla="*/ 0 w 105"/>
                <a:gd name="T1" fmla="*/ 27 h 27"/>
                <a:gd name="T2" fmla="*/ 30 w 105"/>
                <a:gd name="T3" fmla="*/ 0 h 27"/>
                <a:gd name="T4" fmla="*/ 60 w 105"/>
                <a:gd name="T5" fmla="*/ 0 h 27"/>
                <a:gd name="T6" fmla="*/ 105 w 105"/>
                <a:gd name="T7" fmla="*/ 27 h 27"/>
                <a:gd name="T8" fmla="*/ 105 w 105"/>
                <a:gd name="T9" fmla="*/ 27 h 27"/>
                <a:gd name="T10" fmla="*/ 60 w 105"/>
                <a:gd name="T11" fmla="*/ 0 h 27"/>
                <a:gd name="T12" fmla="*/ 30 w 105"/>
                <a:gd name="T13" fmla="*/ 0 h 27"/>
                <a:gd name="T14" fmla="*/ 0 w 105"/>
                <a:gd name="T15" fmla="*/ 27 h 27"/>
                <a:gd name="T16" fmla="*/ 0 w 10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
                  <a:moveTo>
                    <a:pt x="0" y="27"/>
                  </a:moveTo>
                  <a:lnTo>
                    <a:pt x="30" y="0"/>
                  </a:lnTo>
                  <a:lnTo>
                    <a:pt x="60" y="0"/>
                  </a:lnTo>
                  <a:lnTo>
                    <a:pt x="105" y="27"/>
                  </a:lnTo>
                  <a:lnTo>
                    <a:pt x="105" y="27"/>
                  </a:lnTo>
                  <a:lnTo>
                    <a:pt x="60" y="0"/>
                  </a:lnTo>
                  <a:lnTo>
                    <a:pt x="30" y="0"/>
                  </a:lnTo>
                  <a:lnTo>
                    <a:pt x="0" y="27"/>
                  </a:lnTo>
                  <a:lnTo>
                    <a:pt x="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6" name="Freeform 80">
              <a:extLst>
                <a:ext uri="{FF2B5EF4-FFF2-40B4-BE49-F238E27FC236}">
                  <a16:creationId xmlns:a16="http://schemas.microsoft.com/office/drawing/2014/main" id="{47C2D8C5-2DA7-4D03-9281-E381110B74E9}"/>
                </a:ext>
              </a:extLst>
            </p:cNvPr>
            <p:cNvSpPr>
              <a:spLocks noEditPoints="1"/>
            </p:cNvSpPr>
            <p:nvPr/>
          </p:nvSpPr>
          <p:spPr bwMode="auto">
            <a:xfrm>
              <a:off x="4511" y="1178"/>
              <a:ext cx="15" cy="77"/>
            </a:xfrm>
            <a:custGeom>
              <a:avLst/>
              <a:gdLst>
                <a:gd name="T0" fmla="*/ 0 w 15"/>
                <a:gd name="T1" fmla="*/ 0 h 55"/>
                <a:gd name="T2" fmla="*/ 15 w 15"/>
                <a:gd name="T3" fmla="*/ 28 h 55"/>
                <a:gd name="T4" fmla="*/ 0 w 15"/>
                <a:gd name="T5" fmla="*/ 55 h 55"/>
                <a:gd name="T6" fmla="*/ 0 w 15"/>
                <a:gd name="T7" fmla="*/ 55 h 55"/>
                <a:gd name="T8" fmla="*/ 15 w 15"/>
                <a:gd name="T9" fmla="*/ 28 h 55"/>
                <a:gd name="T10" fmla="*/ 0 w 15"/>
                <a:gd name="T11" fmla="*/ 0 h 55"/>
                <a:gd name="T12" fmla="*/ 0 w 15"/>
                <a:gd name="T13" fmla="*/ 0 h 55"/>
                <a:gd name="T14" fmla="*/ 0 w 15"/>
                <a:gd name="T15" fmla="*/ 0 h 55"/>
                <a:gd name="T16" fmla="*/ 0 w 15"/>
                <a:gd name="T17" fmla="*/ 0 h 55"/>
                <a:gd name="T18" fmla="*/ 0 w 15"/>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0" y="0"/>
                  </a:moveTo>
                  <a:lnTo>
                    <a:pt x="15" y="28"/>
                  </a:lnTo>
                  <a:lnTo>
                    <a:pt x="0" y="55"/>
                  </a:lnTo>
                  <a:lnTo>
                    <a:pt x="0" y="55"/>
                  </a:lnTo>
                  <a:lnTo>
                    <a:pt x="15" y="28"/>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7" name="Freeform 81">
              <a:extLst>
                <a:ext uri="{FF2B5EF4-FFF2-40B4-BE49-F238E27FC236}">
                  <a16:creationId xmlns:a16="http://schemas.microsoft.com/office/drawing/2014/main" id="{2E215274-22DE-41A6-B6DF-1A7A42881461}"/>
                </a:ext>
              </a:extLst>
            </p:cNvPr>
            <p:cNvSpPr>
              <a:spLocks noEditPoints="1"/>
            </p:cNvSpPr>
            <p:nvPr/>
          </p:nvSpPr>
          <p:spPr bwMode="auto">
            <a:xfrm>
              <a:off x="4455" y="1255"/>
              <a:ext cx="56" cy="39"/>
            </a:xfrm>
            <a:custGeom>
              <a:avLst/>
              <a:gdLst>
                <a:gd name="T0" fmla="*/ 60 w 60"/>
                <a:gd name="T1" fmla="*/ 0 h 28"/>
                <a:gd name="T2" fmla="*/ 30 w 60"/>
                <a:gd name="T3" fmla="*/ 28 h 28"/>
                <a:gd name="T4" fmla="*/ 0 w 60"/>
                <a:gd name="T5" fmla="*/ 0 h 28"/>
                <a:gd name="T6" fmla="*/ 0 w 60"/>
                <a:gd name="T7" fmla="*/ 0 h 28"/>
                <a:gd name="T8" fmla="*/ 30 w 60"/>
                <a:gd name="T9" fmla="*/ 28 h 28"/>
                <a:gd name="T10" fmla="*/ 60 w 60"/>
                <a:gd name="T11" fmla="*/ 0 h 28"/>
                <a:gd name="T12" fmla="*/ 60 w 60"/>
                <a:gd name="T13" fmla="*/ 0 h 28"/>
                <a:gd name="T14" fmla="*/ 60 w 60"/>
                <a:gd name="T15" fmla="*/ 0 h 28"/>
                <a:gd name="T16" fmla="*/ 60 w 60"/>
                <a:gd name="T17" fmla="*/ 0 h 28"/>
                <a:gd name="T18" fmla="*/ 60 w 6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8">
                  <a:moveTo>
                    <a:pt x="60" y="0"/>
                  </a:moveTo>
                  <a:lnTo>
                    <a:pt x="30" y="28"/>
                  </a:lnTo>
                  <a:lnTo>
                    <a:pt x="0" y="0"/>
                  </a:lnTo>
                  <a:lnTo>
                    <a:pt x="0" y="0"/>
                  </a:lnTo>
                  <a:lnTo>
                    <a:pt x="30" y="28"/>
                  </a:lnTo>
                  <a:lnTo>
                    <a:pt x="60" y="0"/>
                  </a:lnTo>
                  <a:lnTo>
                    <a:pt x="60" y="0"/>
                  </a:lnTo>
                  <a:close/>
                  <a:moveTo>
                    <a:pt x="60" y="0"/>
                  </a:moveTo>
                  <a:lnTo>
                    <a:pt x="60" y="0"/>
                  </a:lnTo>
                  <a:lnTo>
                    <a:pt x="6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8" name="Freeform 82">
              <a:extLst>
                <a:ext uri="{FF2B5EF4-FFF2-40B4-BE49-F238E27FC236}">
                  <a16:creationId xmlns:a16="http://schemas.microsoft.com/office/drawing/2014/main" id="{F7F7A958-CBD2-4145-82C2-7AD670109902}"/>
                </a:ext>
              </a:extLst>
            </p:cNvPr>
            <p:cNvSpPr>
              <a:spLocks noEditPoints="1"/>
            </p:cNvSpPr>
            <p:nvPr/>
          </p:nvSpPr>
          <p:spPr bwMode="auto">
            <a:xfrm>
              <a:off x="4455" y="1197"/>
              <a:ext cx="14" cy="58"/>
            </a:xfrm>
            <a:custGeom>
              <a:avLst/>
              <a:gdLst>
                <a:gd name="T0" fmla="*/ 0 w 15"/>
                <a:gd name="T1" fmla="*/ 41 h 41"/>
                <a:gd name="T2" fmla="*/ 0 w 15"/>
                <a:gd name="T3" fmla="*/ 28 h 41"/>
                <a:gd name="T4" fmla="*/ 15 w 15"/>
                <a:gd name="T5" fmla="*/ 0 h 41"/>
                <a:gd name="T6" fmla="*/ 15 w 15"/>
                <a:gd name="T7" fmla="*/ 0 h 41"/>
                <a:gd name="T8" fmla="*/ 0 w 15"/>
                <a:gd name="T9" fmla="*/ 28 h 41"/>
                <a:gd name="T10" fmla="*/ 0 w 15"/>
                <a:gd name="T11" fmla="*/ 41 h 41"/>
                <a:gd name="T12" fmla="*/ 0 w 15"/>
                <a:gd name="T13" fmla="*/ 41 h 41"/>
                <a:gd name="T14" fmla="*/ 0 w 15"/>
                <a:gd name="T15" fmla="*/ 41 h 41"/>
                <a:gd name="T16" fmla="*/ 0 w 15"/>
                <a:gd name="T17" fmla="*/ 41 h 41"/>
                <a:gd name="T18" fmla="*/ 0 w 15"/>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1">
                  <a:moveTo>
                    <a:pt x="0" y="41"/>
                  </a:moveTo>
                  <a:lnTo>
                    <a:pt x="0" y="28"/>
                  </a:lnTo>
                  <a:lnTo>
                    <a:pt x="15" y="0"/>
                  </a:lnTo>
                  <a:lnTo>
                    <a:pt x="15" y="0"/>
                  </a:lnTo>
                  <a:lnTo>
                    <a:pt x="0" y="28"/>
                  </a:lnTo>
                  <a:lnTo>
                    <a:pt x="0" y="41"/>
                  </a:lnTo>
                  <a:lnTo>
                    <a:pt x="0" y="41"/>
                  </a:lnTo>
                  <a:close/>
                  <a:moveTo>
                    <a:pt x="0" y="41"/>
                  </a:moveTo>
                  <a:lnTo>
                    <a:pt x="0" y="41"/>
                  </a:lnTo>
                  <a:lnTo>
                    <a:pt x="0" y="41"/>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39" name="Freeform 83">
              <a:extLst>
                <a:ext uri="{FF2B5EF4-FFF2-40B4-BE49-F238E27FC236}">
                  <a16:creationId xmlns:a16="http://schemas.microsoft.com/office/drawing/2014/main" id="{FF570B51-1636-418A-B4E9-085D67FEB486}"/>
                </a:ext>
              </a:extLst>
            </p:cNvPr>
            <p:cNvSpPr>
              <a:spLocks noEditPoints="1"/>
            </p:cNvSpPr>
            <p:nvPr/>
          </p:nvSpPr>
          <p:spPr bwMode="auto">
            <a:xfrm>
              <a:off x="4469" y="1159"/>
              <a:ext cx="14" cy="38"/>
            </a:xfrm>
            <a:custGeom>
              <a:avLst/>
              <a:gdLst>
                <a:gd name="T0" fmla="*/ 0 w 15"/>
                <a:gd name="T1" fmla="*/ 27 h 27"/>
                <a:gd name="T2" fmla="*/ 0 w 15"/>
                <a:gd name="T3" fmla="*/ 13 h 27"/>
                <a:gd name="T4" fmla="*/ 15 w 15"/>
                <a:gd name="T5" fmla="*/ 0 h 27"/>
                <a:gd name="T6" fmla="*/ 15 w 15"/>
                <a:gd name="T7" fmla="*/ 0 h 27"/>
                <a:gd name="T8" fmla="*/ 0 w 15"/>
                <a:gd name="T9" fmla="*/ 13 h 27"/>
                <a:gd name="T10" fmla="*/ 0 w 15"/>
                <a:gd name="T11" fmla="*/ 27 h 27"/>
                <a:gd name="T12" fmla="*/ 0 w 15"/>
                <a:gd name="T13" fmla="*/ 27 h 27"/>
                <a:gd name="T14" fmla="*/ 0 w 15"/>
                <a:gd name="T15" fmla="*/ 27 h 27"/>
                <a:gd name="T16" fmla="*/ 0 w 15"/>
                <a:gd name="T17" fmla="*/ 27 h 27"/>
                <a:gd name="T18" fmla="*/ 0 w 15"/>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7"/>
                  </a:moveTo>
                  <a:lnTo>
                    <a:pt x="0" y="13"/>
                  </a:lnTo>
                  <a:lnTo>
                    <a:pt x="15" y="0"/>
                  </a:lnTo>
                  <a:lnTo>
                    <a:pt x="15" y="0"/>
                  </a:lnTo>
                  <a:lnTo>
                    <a:pt x="0" y="13"/>
                  </a:lnTo>
                  <a:lnTo>
                    <a:pt x="0" y="27"/>
                  </a:lnTo>
                  <a:lnTo>
                    <a:pt x="0" y="27"/>
                  </a:lnTo>
                  <a:close/>
                  <a:moveTo>
                    <a:pt x="0" y="27"/>
                  </a:moveTo>
                  <a:lnTo>
                    <a:pt x="0" y="27"/>
                  </a:lnTo>
                  <a:lnTo>
                    <a:pt x="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0" name="Freeform 84">
              <a:extLst>
                <a:ext uri="{FF2B5EF4-FFF2-40B4-BE49-F238E27FC236}">
                  <a16:creationId xmlns:a16="http://schemas.microsoft.com/office/drawing/2014/main" id="{9FA82D9A-6F85-4FAD-B714-FAE196FE150C}"/>
                </a:ext>
              </a:extLst>
            </p:cNvPr>
            <p:cNvSpPr>
              <a:spLocks noEditPoints="1"/>
            </p:cNvSpPr>
            <p:nvPr/>
          </p:nvSpPr>
          <p:spPr bwMode="auto">
            <a:xfrm>
              <a:off x="4483" y="1120"/>
              <a:ext cx="72" cy="39"/>
            </a:xfrm>
            <a:custGeom>
              <a:avLst/>
              <a:gdLst>
                <a:gd name="T0" fmla="*/ 0 w 75"/>
                <a:gd name="T1" fmla="*/ 28 h 28"/>
                <a:gd name="T2" fmla="*/ 45 w 75"/>
                <a:gd name="T3" fmla="*/ 0 h 28"/>
                <a:gd name="T4" fmla="*/ 75 w 75"/>
                <a:gd name="T5" fmla="*/ 0 h 28"/>
                <a:gd name="T6" fmla="*/ 75 w 75"/>
                <a:gd name="T7" fmla="*/ 0 h 28"/>
                <a:gd name="T8" fmla="*/ 45 w 75"/>
                <a:gd name="T9" fmla="*/ 0 h 28"/>
                <a:gd name="T10" fmla="*/ 0 w 75"/>
                <a:gd name="T11" fmla="*/ 28 h 28"/>
                <a:gd name="T12" fmla="*/ 0 w 75"/>
                <a:gd name="T13" fmla="*/ 28 h 28"/>
                <a:gd name="T14" fmla="*/ 0 w 75"/>
                <a:gd name="T15" fmla="*/ 28 h 28"/>
                <a:gd name="T16" fmla="*/ 0 w 75"/>
                <a:gd name="T17" fmla="*/ 28 h 28"/>
                <a:gd name="T18" fmla="*/ 0 w 75"/>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28">
                  <a:moveTo>
                    <a:pt x="0" y="28"/>
                  </a:moveTo>
                  <a:lnTo>
                    <a:pt x="45" y="0"/>
                  </a:lnTo>
                  <a:lnTo>
                    <a:pt x="75" y="0"/>
                  </a:lnTo>
                  <a:lnTo>
                    <a:pt x="75" y="0"/>
                  </a:lnTo>
                  <a:lnTo>
                    <a:pt x="45" y="0"/>
                  </a:lnTo>
                  <a:lnTo>
                    <a:pt x="0" y="28"/>
                  </a:lnTo>
                  <a:lnTo>
                    <a:pt x="0" y="28"/>
                  </a:lnTo>
                  <a:close/>
                  <a:moveTo>
                    <a:pt x="0" y="28"/>
                  </a:moveTo>
                  <a:lnTo>
                    <a:pt x="0" y="28"/>
                  </a:lnTo>
                  <a:lnTo>
                    <a:pt x="0" y="28"/>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1" name="Freeform 85">
              <a:extLst>
                <a:ext uri="{FF2B5EF4-FFF2-40B4-BE49-F238E27FC236}">
                  <a16:creationId xmlns:a16="http://schemas.microsoft.com/office/drawing/2014/main" id="{E05D71AB-F37B-4D95-BF67-8C9BC70D2945}"/>
                </a:ext>
              </a:extLst>
            </p:cNvPr>
            <p:cNvSpPr>
              <a:spLocks/>
            </p:cNvSpPr>
            <p:nvPr/>
          </p:nvSpPr>
          <p:spPr bwMode="auto">
            <a:xfrm>
              <a:off x="4383" y="1178"/>
              <a:ext cx="28" cy="39"/>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2" name="Freeform 86">
              <a:extLst>
                <a:ext uri="{FF2B5EF4-FFF2-40B4-BE49-F238E27FC236}">
                  <a16:creationId xmlns:a16="http://schemas.microsoft.com/office/drawing/2014/main" id="{5D2A4196-CF79-4B83-827E-23FFB5E2EAD1}"/>
                </a:ext>
              </a:extLst>
            </p:cNvPr>
            <p:cNvSpPr>
              <a:spLocks noEditPoints="1"/>
            </p:cNvSpPr>
            <p:nvPr/>
          </p:nvSpPr>
          <p:spPr bwMode="auto">
            <a:xfrm>
              <a:off x="4383" y="1217"/>
              <a:ext cx="1" cy="77"/>
            </a:xfrm>
            <a:custGeom>
              <a:avLst/>
              <a:gdLst>
                <a:gd name="T0" fmla="*/ 0 h 55"/>
                <a:gd name="T1" fmla="*/ 27 h 55"/>
                <a:gd name="T2" fmla="*/ 55 h 55"/>
                <a:gd name="T3" fmla="*/ 55 h 55"/>
                <a:gd name="T4" fmla="*/ 27 h 55"/>
                <a:gd name="T5" fmla="*/ 0 h 55"/>
                <a:gd name="T6" fmla="*/ 0 h 55"/>
                <a:gd name="T7" fmla="*/ 0 h 55"/>
                <a:gd name="T8" fmla="*/ 0 h 55"/>
                <a:gd name="T9" fmla="*/ 0 h 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55">
                  <a:moveTo>
                    <a:pt x="0" y="0"/>
                  </a:moveTo>
                  <a:lnTo>
                    <a:pt x="0" y="27"/>
                  </a:lnTo>
                  <a:lnTo>
                    <a:pt x="0" y="55"/>
                  </a:lnTo>
                  <a:lnTo>
                    <a:pt x="0" y="55"/>
                  </a:lnTo>
                  <a:lnTo>
                    <a:pt x="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3" name="Freeform 87">
              <a:extLst>
                <a:ext uri="{FF2B5EF4-FFF2-40B4-BE49-F238E27FC236}">
                  <a16:creationId xmlns:a16="http://schemas.microsoft.com/office/drawing/2014/main" id="{20BB495D-DA5F-4C2C-9587-D83844810420}"/>
                </a:ext>
              </a:extLst>
            </p:cNvPr>
            <p:cNvSpPr>
              <a:spLocks noEditPoints="1"/>
            </p:cNvSpPr>
            <p:nvPr/>
          </p:nvSpPr>
          <p:spPr bwMode="auto">
            <a:xfrm>
              <a:off x="4383" y="1294"/>
              <a:ext cx="57" cy="38"/>
            </a:xfrm>
            <a:custGeom>
              <a:avLst/>
              <a:gdLst>
                <a:gd name="T0" fmla="*/ 0 w 60"/>
                <a:gd name="T1" fmla="*/ 0 h 27"/>
                <a:gd name="T2" fmla="*/ 30 w 60"/>
                <a:gd name="T3" fmla="*/ 27 h 27"/>
                <a:gd name="T4" fmla="*/ 60 w 60"/>
                <a:gd name="T5" fmla="*/ 0 h 27"/>
                <a:gd name="T6" fmla="*/ 60 w 60"/>
                <a:gd name="T7" fmla="*/ 0 h 27"/>
                <a:gd name="T8" fmla="*/ 30 w 60"/>
                <a:gd name="T9" fmla="*/ 27 h 27"/>
                <a:gd name="T10" fmla="*/ 0 w 60"/>
                <a:gd name="T11" fmla="*/ 0 h 27"/>
                <a:gd name="T12" fmla="*/ 0 w 60"/>
                <a:gd name="T13" fmla="*/ 0 h 27"/>
                <a:gd name="T14" fmla="*/ 0 w 60"/>
                <a:gd name="T15" fmla="*/ 0 h 27"/>
                <a:gd name="T16" fmla="*/ 0 w 60"/>
                <a:gd name="T17" fmla="*/ 0 h 27"/>
                <a:gd name="T18" fmla="*/ 0 w 60"/>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7">
                  <a:moveTo>
                    <a:pt x="0" y="0"/>
                  </a:moveTo>
                  <a:lnTo>
                    <a:pt x="30" y="27"/>
                  </a:lnTo>
                  <a:lnTo>
                    <a:pt x="60" y="0"/>
                  </a:lnTo>
                  <a:lnTo>
                    <a:pt x="60" y="0"/>
                  </a:lnTo>
                  <a:lnTo>
                    <a:pt x="3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4" name="Freeform 88">
              <a:extLst>
                <a:ext uri="{FF2B5EF4-FFF2-40B4-BE49-F238E27FC236}">
                  <a16:creationId xmlns:a16="http://schemas.microsoft.com/office/drawing/2014/main" id="{EB7BD8D4-7B06-4310-9912-157149077D4F}"/>
                </a:ext>
              </a:extLst>
            </p:cNvPr>
            <p:cNvSpPr>
              <a:spLocks noEditPoints="1"/>
            </p:cNvSpPr>
            <p:nvPr/>
          </p:nvSpPr>
          <p:spPr bwMode="auto">
            <a:xfrm>
              <a:off x="4426" y="1197"/>
              <a:ext cx="14" cy="97"/>
            </a:xfrm>
            <a:custGeom>
              <a:avLst/>
              <a:gdLst>
                <a:gd name="T0" fmla="*/ 15 w 15"/>
                <a:gd name="T1" fmla="*/ 69 h 69"/>
                <a:gd name="T2" fmla="*/ 15 w 15"/>
                <a:gd name="T3" fmla="*/ 28 h 69"/>
                <a:gd name="T4" fmla="*/ 0 w 15"/>
                <a:gd name="T5" fmla="*/ 0 h 69"/>
                <a:gd name="T6" fmla="*/ 0 w 15"/>
                <a:gd name="T7" fmla="*/ 0 h 69"/>
                <a:gd name="T8" fmla="*/ 15 w 15"/>
                <a:gd name="T9" fmla="*/ 28 h 69"/>
                <a:gd name="T10" fmla="*/ 15 w 15"/>
                <a:gd name="T11" fmla="*/ 69 h 69"/>
                <a:gd name="T12" fmla="*/ 15 w 15"/>
                <a:gd name="T13" fmla="*/ 69 h 69"/>
                <a:gd name="T14" fmla="*/ 15 w 15"/>
                <a:gd name="T15" fmla="*/ 69 h 69"/>
                <a:gd name="T16" fmla="*/ 15 w 15"/>
                <a:gd name="T17" fmla="*/ 69 h 69"/>
                <a:gd name="T18" fmla="*/ 15 w 1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69"/>
                  </a:moveTo>
                  <a:lnTo>
                    <a:pt x="15" y="28"/>
                  </a:lnTo>
                  <a:lnTo>
                    <a:pt x="0" y="0"/>
                  </a:lnTo>
                  <a:lnTo>
                    <a:pt x="0" y="0"/>
                  </a:lnTo>
                  <a:lnTo>
                    <a:pt x="15" y="28"/>
                  </a:lnTo>
                  <a:lnTo>
                    <a:pt x="15" y="69"/>
                  </a:lnTo>
                  <a:lnTo>
                    <a:pt x="15" y="69"/>
                  </a:lnTo>
                  <a:close/>
                  <a:moveTo>
                    <a:pt x="15" y="69"/>
                  </a:moveTo>
                  <a:lnTo>
                    <a:pt x="15" y="69"/>
                  </a:lnTo>
                  <a:lnTo>
                    <a:pt x="1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5" name="Freeform 89">
              <a:extLst>
                <a:ext uri="{FF2B5EF4-FFF2-40B4-BE49-F238E27FC236}">
                  <a16:creationId xmlns:a16="http://schemas.microsoft.com/office/drawing/2014/main" id="{4C41406D-98D3-4AC5-8D20-8AE45C0ACF54}"/>
                </a:ext>
              </a:extLst>
            </p:cNvPr>
            <p:cNvSpPr>
              <a:spLocks noEditPoints="1"/>
            </p:cNvSpPr>
            <p:nvPr/>
          </p:nvSpPr>
          <p:spPr bwMode="auto">
            <a:xfrm>
              <a:off x="4311" y="1159"/>
              <a:ext cx="115" cy="38"/>
            </a:xfrm>
            <a:custGeom>
              <a:avLst/>
              <a:gdLst>
                <a:gd name="T0" fmla="*/ 120 w 120"/>
                <a:gd name="T1" fmla="*/ 27 h 27"/>
                <a:gd name="T2" fmla="*/ 60 w 120"/>
                <a:gd name="T3" fmla="*/ 0 h 27"/>
                <a:gd name="T4" fmla="*/ 30 w 120"/>
                <a:gd name="T5" fmla="*/ 0 h 27"/>
                <a:gd name="T6" fmla="*/ 0 w 120"/>
                <a:gd name="T7" fmla="*/ 27 h 27"/>
                <a:gd name="T8" fmla="*/ 0 w 120"/>
                <a:gd name="T9" fmla="*/ 27 h 27"/>
                <a:gd name="T10" fmla="*/ 30 w 120"/>
                <a:gd name="T11" fmla="*/ 0 h 27"/>
                <a:gd name="T12" fmla="*/ 60 w 120"/>
                <a:gd name="T13" fmla="*/ 0 h 27"/>
                <a:gd name="T14" fmla="*/ 120 w 120"/>
                <a:gd name="T15" fmla="*/ 27 h 27"/>
                <a:gd name="T16" fmla="*/ 120 w 120"/>
                <a:gd name="T17" fmla="*/ 27 h 27"/>
                <a:gd name="T18" fmla="*/ 120 w 120"/>
                <a:gd name="T19" fmla="*/ 27 h 27"/>
                <a:gd name="T20" fmla="*/ 120 w 120"/>
                <a:gd name="T21" fmla="*/ 27 h 27"/>
                <a:gd name="T22" fmla="*/ 120 w 120"/>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7">
                  <a:moveTo>
                    <a:pt x="120" y="27"/>
                  </a:moveTo>
                  <a:lnTo>
                    <a:pt x="60" y="0"/>
                  </a:lnTo>
                  <a:lnTo>
                    <a:pt x="30" y="0"/>
                  </a:lnTo>
                  <a:lnTo>
                    <a:pt x="0" y="27"/>
                  </a:lnTo>
                  <a:lnTo>
                    <a:pt x="0" y="27"/>
                  </a:lnTo>
                  <a:lnTo>
                    <a:pt x="30" y="0"/>
                  </a:lnTo>
                  <a:lnTo>
                    <a:pt x="60" y="0"/>
                  </a:lnTo>
                  <a:lnTo>
                    <a:pt x="120" y="27"/>
                  </a:lnTo>
                  <a:lnTo>
                    <a:pt x="120" y="27"/>
                  </a:lnTo>
                  <a:close/>
                  <a:moveTo>
                    <a:pt x="120" y="27"/>
                  </a:moveTo>
                  <a:lnTo>
                    <a:pt x="120" y="27"/>
                  </a:lnTo>
                  <a:lnTo>
                    <a:pt x="120" y="27"/>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6" name="Freeform 90">
              <a:extLst>
                <a:ext uri="{FF2B5EF4-FFF2-40B4-BE49-F238E27FC236}">
                  <a16:creationId xmlns:a16="http://schemas.microsoft.com/office/drawing/2014/main" id="{768F7616-BEAC-4C49-9EA2-D7EA7EBC2B82}"/>
                </a:ext>
              </a:extLst>
            </p:cNvPr>
            <p:cNvSpPr>
              <a:spLocks/>
            </p:cNvSpPr>
            <p:nvPr/>
          </p:nvSpPr>
          <p:spPr bwMode="auto">
            <a:xfrm>
              <a:off x="4283" y="1197"/>
              <a:ext cx="28" cy="40"/>
            </a:xfrm>
            <a:custGeom>
              <a:avLst/>
              <a:gdLst>
                <a:gd name="T0" fmla="*/ 30 w 30"/>
                <a:gd name="T1" fmla="*/ 0 h 28"/>
                <a:gd name="T2" fmla="*/ 15 w 30"/>
                <a:gd name="T3" fmla="*/ 14 h 28"/>
                <a:gd name="T4" fmla="*/ 0 w 30"/>
                <a:gd name="T5" fmla="*/ 28 h 28"/>
                <a:gd name="T6" fmla="*/ 0 w 30"/>
                <a:gd name="T7" fmla="*/ 28 h 28"/>
                <a:gd name="T8" fmla="*/ 15 w 30"/>
                <a:gd name="T9" fmla="*/ 14 h 28"/>
                <a:gd name="T10" fmla="*/ 30 w 30"/>
                <a:gd name="T11" fmla="*/ 0 h 28"/>
                <a:gd name="T12" fmla="*/ 30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0"/>
                  </a:moveTo>
                  <a:lnTo>
                    <a:pt x="15" y="14"/>
                  </a:lnTo>
                  <a:lnTo>
                    <a:pt x="0" y="28"/>
                  </a:lnTo>
                  <a:lnTo>
                    <a:pt x="0" y="28"/>
                  </a:lnTo>
                  <a:lnTo>
                    <a:pt x="15" y="14"/>
                  </a:lnTo>
                  <a:lnTo>
                    <a:pt x="30" y="0"/>
                  </a:lnTo>
                  <a:lnTo>
                    <a:pt x="3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7" name="Freeform 91">
              <a:extLst>
                <a:ext uri="{FF2B5EF4-FFF2-40B4-BE49-F238E27FC236}">
                  <a16:creationId xmlns:a16="http://schemas.microsoft.com/office/drawing/2014/main" id="{FFFC83CD-56C2-4343-B1E0-0673355D3E46}"/>
                </a:ext>
              </a:extLst>
            </p:cNvPr>
            <p:cNvSpPr>
              <a:spLocks noEditPoints="1"/>
            </p:cNvSpPr>
            <p:nvPr/>
          </p:nvSpPr>
          <p:spPr bwMode="auto">
            <a:xfrm>
              <a:off x="4283" y="1237"/>
              <a:ext cx="1" cy="77"/>
            </a:xfrm>
            <a:custGeom>
              <a:avLst/>
              <a:gdLst>
                <a:gd name="T0" fmla="*/ 0 h 55"/>
                <a:gd name="T1" fmla="*/ 27 h 55"/>
                <a:gd name="T2" fmla="*/ 55 h 55"/>
                <a:gd name="T3" fmla="*/ 55 h 55"/>
                <a:gd name="T4" fmla="*/ 27 h 55"/>
                <a:gd name="T5" fmla="*/ 0 h 55"/>
                <a:gd name="T6" fmla="*/ 0 h 55"/>
                <a:gd name="T7" fmla="*/ 0 h 55"/>
                <a:gd name="T8" fmla="*/ 0 h 55"/>
                <a:gd name="T9" fmla="*/ 0 h 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55">
                  <a:moveTo>
                    <a:pt x="0" y="0"/>
                  </a:moveTo>
                  <a:lnTo>
                    <a:pt x="0" y="27"/>
                  </a:lnTo>
                  <a:lnTo>
                    <a:pt x="0" y="55"/>
                  </a:lnTo>
                  <a:lnTo>
                    <a:pt x="0" y="55"/>
                  </a:lnTo>
                  <a:lnTo>
                    <a:pt x="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8" name="Freeform 92">
              <a:extLst>
                <a:ext uri="{FF2B5EF4-FFF2-40B4-BE49-F238E27FC236}">
                  <a16:creationId xmlns:a16="http://schemas.microsoft.com/office/drawing/2014/main" id="{7E372363-7917-4543-B0A1-08FFF87A2DF5}"/>
                </a:ext>
              </a:extLst>
            </p:cNvPr>
            <p:cNvSpPr>
              <a:spLocks noEditPoints="1"/>
            </p:cNvSpPr>
            <p:nvPr/>
          </p:nvSpPr>
          <p:spPr bwMode="auto">
            <a:xfrm>
              <a:off x="4283" y="1314"/>
              <a:ext cx="56" cy="38"/>
            </a:xfrm>
            <a:custGeom>
              <a:avLst/>
              <a:gdLst>
                <a:gd name="T0" fmla="*/ 0 w 60"/>
                <a:gd name="T1" fmla="*/ 0 h 27"/>
                <a:gd name="T2" fmla="*/ 30 w 60"/>
                <a:gd name="T3" fmla="*/ 27 h 27"/>
                <a:gd name="T4" fmla="*/ 45 w 60"/>
                <a:gd name="T5" fmla="*/ 27 h 27"/>
                <a:gd name="T6" fmla="*/ 60 w 60"/>
                <a:gd name="T7" fmla="*/ 0 h 27"/>
                <a:gd name="T8" fmla="*/ 60 w 60"/>
                <a:gd name="T9" fmla="*/ 0 h 27"/>
                <a:gd name="T10" fmla="*/ 45 w 60"/>
                <a:gd name="T11" fmla="*/ 27 h 27"/>
                <a:gd name="T12" fmla="*/ 30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30" y="27"/>
                  </a:lnTo>
                  <a:lnTo>
                    <a:pt x="45" y="27"/>
                  </a:lnTo>
                  <a:lnTo>
                    <a:pt x="60" y="0"/>
                  </a:lnTo>
                  <a:lnTo>
                    <a:pt x="60" y="0"/>
                  </a:lnTo>
                  <a:lnTo>
                    <a:pt x="45" y="27"/>
                  </a:lnTo>
                  <a:lnTo>
                    <a:pt x="30" y="27"/>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49" name="Freeform 93">
              <a:extLst>
                <a:ext uri="{FF2B5EF4-FFF2-40B4-BE49-F238E27FC236}">
                  <a16:creationId xmlns:a16="http://schemas.microsoft.com/office/drawing/2014/main" id="{DE223F5B-5D39-45F0-AFF2-8A33007F5C9B}"/>
                </a:ext>
              </a:extLst>
            </p:cNvPr>
            <p:cNvSpPr>
              <a:spLocks noEditPoints="1"/>
            </p:cNvSpPr>
            <p:nvPr/>
          </p:nvSpPr>
          <p:spPr bwMode="auto">
            <a:xfrm>
              <a:off x="4325" y="1217"/>
              <a:ext cx="14" cy="97"/>
            </a:xfrm>
            <a:custGeom>
              <a:avLst/>
              <a:gdLst>
                <a:gd name="T0" fmla="*/ 15 w 15"/>
                <a:gd name="T1" fmla="*/ 69 h 69"/>
                <a:gd name="T2" fmla="*/ 15 w 15"/>
                <a:gd name="T3" fmla="*/ 41 h 69"/>
                <a:gd name="T4" fmla="*/ 0 w 15"/>
                <a:gd name="T5" fmla="*/ 0 h 69"/>
                <a:gd name="T6" fmla="*/ 0 w 15"/>
                <a:gd name="T7" fmla="*/ 0 h 69"/>
                <a:gd name="T8" fmla="*/ 15 w 15"/>
                <a:gd name="T9" fmla="*/ 41 h 69"/>
                <a:gd name="T10" fmla="*/ 15 w 15"/>
                <a:gd name="T11" fmla="*/ 69 h 69"/>
                <a:gd name="T12" fmla="*/ 15 w 15"/>
                <a:gd name="T13" fmla="*/ 69 h 69"/>
                <a:gd name="T14" fmla="*/ 15 w 15"/>
                <a:gd name="T15" fmla="*/ 69 h 69"/>
                <a:gd name="T16" fmla="*/ 15 w 15"/>
                <a:gd name="T17" fmla="*/ 69 h 69"/>
                <a:gd name="T18" fmla="*/ 15 w 1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69"/>
                  </a:moveTo>
                  <a:lnTo>
                    <a:pt x="15" y="41"/>
                  </a:lnTo>
                  <a:lnTo>
                    <a:pt x="0" y="0"/>
                  </a:lnTo>
                  <a:lnTo>
                    <a:pt x="0" y="0"/>
                  </a:lnTo>
                  <a:lnTo>
                    <a:pt x="15" y="41"/>
                  </a:lnTo>
                  <a:lnTo>
                    <a:pt x="15" y="69"/>
                  </a:lnTo>
                  <a:lnTo>
                    <a:pt x="15" y="69"/>
                  </a:lnTo>
                  <a:close/>
                  <a:moveTo>
                    <a:pt x="15" y="69"/>
                  </a:moveTo>
                  <a:lnTo>
                    <a:pt x="15" y="69"/>
                  </a:lnTo>
                  <a:lnTo>
                    <a:pt x="15" y="69"/>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0" name="Freeform 94">
              <a:extLst>
                <a:ext uri="{FF2B5EF4-FFF2-40B4-BE49-F238E27FC236}">
                  <a16:creationId xmlns:a16="http://schemas.microsoft.com/office/drawing/2014/main" id="{90E9CD6A-8A73-4C61-A7BB-87B3FBFD6C56}"/>
                </a:ext>
              </a:extLst>
            </p:cNvPr>
            <p:cNvSpPr>
              <a:spLocks noEditPoints="1"/>
            </p:cNvSpPr>
            <p:nvPr/>
          </p:nvSpPr>
          <p:spPr bwMode="auto">
            <a:xfrm>
              <a:off x="4210" y="1159"/>
              <a:ext cx="115" cy="58"/>
            </a:xfrm>
            <a:custGeom>
              <a:avLst/>
              <a:gdLst>
                <a:gd name="T0" fmla="*/ 121 w 121"/>
                <a:gd name="T1" fmla="*/ 41 h 41"/>
                <a:gd name="T2" fmla="*/ 91 w 121"/>
                <a:gd name="T3" fmla="*/ 13 h 41"/>
                <a:gd name="T4" fmla="*/ 61 w 121"/>
                <a:gd name="T5" fmla="*/ 0 h 41"/>
                <a:gd name="T6" fmla="*/ 30 w 121"/>
                <a:gd name="T7" fmla="*/ 13 h 41"/>
                <a:gd name="T8" fmla="*/ 0 w 121"/>
                <a:gd name="T9" fmla="*/ 27 h 41"/>
                <a:gd name="T10" fmla="*/ 0 w 121"/>
                <a:gd name="T11" fmla="*/ 27 h 41"/>
                <a:gd name="T12" fmla="*/ 30 w 121"/>
                <a:gd name="T13" fmla="*/ 13 h 41"/>
                <a:gd name="T14" fmla="*/ 61 w 121"/>
                <a:gd name="T15" fmla="*/ 0 h 41"/>
                <a:gd name="T16" fmla="*/ 91 w 121"/>
                <a:gd name="T17" fmla="*/ 13 h 41"/>
                <a:gd name="T18" fmla="*/ 121 w 121"/>
                <a:gd name="T19" fmla="*/ 41 h 41"/>
                <a:gd name="T20" fmla="*/ 121 w 121"/>
                <a:gd name="T21" fmla="*/ 41 h 41"/>
                <a:gd name="T22" fmla="*/ 121 w 121"/>
                <a:gd name="T23" fmla="*/ 41 h 41"/>
                <a:gd name="T24" fmla="*/ 121 w 121"/>
                <a:gd name="T25" fmla="*/ 41 h 41"/>
                <a:gd name="T26" fmla="*/ 121 w 121"/>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41">
                  <a:moveTo>
                    <a:pt x="121" y="41"/>
                  </a:moveTo>
                  <a:lnTo>
                    <a:pt x="91" y="13"/>
                  </a:lnTo>
                  <a:lnTo>
                    <a:pt x="61" y="0"/>
                  </a:lnTo>
                  <a:lnTo>
                    <a:pt x="30" y="13"/>
                  </a:lnTo>
                  <a:lnTo>
                    <a:pt x="0" y="27"/>
                  </a:lnTo>
                  <a:lnTo>
                    <a:pt x="0" y="27"/>
                  </a:lnTo>
                  <a:lnTo>
                    <a:pt x="30" y="13"/>
                  </a:lnTo>
                  <a:lnTo>
                    <a:pt x="61" y="0"/>
                  </a:lnTo>
                  <a:lnTo>
                    <a:pt x="91" y="13"/>
                  </a:lnTo>
                  <a:lnTo>
                    <a:pt x="121" y="41"/>
                  </a:lnTo>
                  <a:lnTo>
                    <a:pt x="121" y="41"/>
                  </a:lnTo>
                  <a:close/>
                  <a:moveTo>
                    <a:pt x="121" y="41"/>
                  </a:moveTo>
                  <a:lnTo>
                    <a:pt x="121" y="41"/>
                  </a:lnTo>
                  <a:lnTo>
                    <a:pt x="121" y="41"/>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1" name="Freeform 95">
              <a:extLst>
                <a:ext uri="{FF2B5EF4-FFF2-40B4-BE49-F238E27FC236}">
                  <a16:creationId xmlns:a16="http://schemas.microsoft.com/office/drawing/2014/main" id="{4EF8C476-0E68-4E4F-AECB-4690CBE6B21D}"/>
                </a:ext>
              </a:extLst>
            </p:cNvPr>
            <p:cNvSpPr>
              <a:spLocks/>
            </p:cNvSpPr>
            <p:nvPr/>
          </p:nvSpPr>
          <p:spPr bwMode="auto">
            <a:xfrm>
              <a:off x="4195" y="1197"/>
              <a:ext cx="15" cy="58"/>
            </a:xfrm>
            <a:custGeom>
              <a:avLst/>
              <a:gdLst>
                <a:gd name="T0" fmla="*/ 15 w 15"/>
                <a:gd name="T1" fmla="*/ 0 h 41"/>
                <a:gd name="T2" fmla="*/ 15 w 15"/>
                <a:gd name="T3" fmla="*/ 28 h 41"/>
                <a:gd name="T4" fmla="*/ 0 w 15"/>
                <a:gd name="T5" fmla="*/ 41 h 41"/>
                <a:gd name="T6" fmla="*/ 0 w 15"/>
                <a:gd name="T7" fmla="*/ 41 h 41"/>
                <a:gd name="T8" fmla="*/ 15 w 15"/>
                <a:gd name="T9" fmla="*/ 28 h 41"/>
                <a:gd name="T10" fmla="*/ 15 w 15"/>
                <a:gd name="T11" fmla="*/ 0 h 41"/>
                <a:gd name="T12" fmla="*/ 15 w 1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5" h="41">
                  <a:moveTo>
                    <a:pt x="15" y="0"/>
                  </a:moveTo>
                  <a:lnTo>
                    <a:pt x="15" y="28"/>
                  </a:lnTo>
                  <a:lnTo>
                    <a:pt x="0" y="41"/>
                  </a:lnTo>
                  <a:lnTo>
                    <a:pt x="0" y="41"/>
                  </a:lnTo>
                  <a:lnTo>
                    <a:pt x="15" y="28"/>
                  </a:ln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2" name="Freeform 96">
              <a:extLst>
                <a:ext uri="{FF2B5EF4-FFF2-40B4-BE49-F238E27FC236}">
                  <a16:creationId xmlns:a16="http://schemas.microsoft.com/office/drawing/2014/main" id="{45CE07E7-7A79-4E2D-956D-F32376F39D11}"/>
                </a:ext>
              </a:extLst>
            </p:cNvPr>
            <p:cNvSpPr>
              <a:spLocks noEditPoints="1"/>
            </p:cNvSpPr>
            <p:nvPr/>
          </p:nvSpPr>
          <p:spPr bwMode="auto">
            <a:xfrm>
              <a:off x="4181" y="1255"/>
              <a:ext cx="14" cy="97"/>
            </a:xfrm>
            <a:custGeom>
              <a:avLst/>
              <a:gdLst>
                <a:gd name="T0" fmla="*/ 15 w 15"/>
                <a:gd name="T1" fmla="*/ 0 h 69"/>
                <a:gd name="T2" fmla="*/ 0 w 15"/>
                <a:gd name="T3" fmla="*/ 42 h 69"/>
                <a:gd name="T4" fmla="*/ 15 w 15"/>
                <a:gd name="T5" fmla="*/ 69 h 69"/>
                <a:gd name="T6" fmla="*/ 15 w 15"/>
                <a:gd name="T7" fmla="*/ 69 h 69"/>
                <a:gd name="T8" fmla="*/ 0 w 15"/>
                <a:gd name="T9" fmla="*/ 42 h 69"/>
                <a:gd name="T10" fmla="*/ 15 w 15"/>
                <a:gd name="T11" fmla="*/ 0 h 69"/>
                <a:gd name="T12" fmla="*/ 15 w 15"/>
                <a:gd name="T13" fmla="*/ 0 h 69"/>
                <a:gd name="T14" fmla="*/ 15 w 15"/>
                <a:gd name="T15" fmla="*/ 0 h 69"/>
                <a:gd name="T16" fmla="*/ 15 w 15"/>
                <a:gd name="T17" fmla="*/ 0 h 69"/>
                <a:gd name="T18" fmla="*/ 15 w 15"/>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5" y="0"/>
                  </a:moveTo>
                  <a:lnTo>
                    <a:pt x="0" y="42"/>
                  </a:lnTo>
                  <a:lnTo>
                    <a:pt x="15" y="69"/>
                  </a:lnTo>
                  <a:lnTo>
                    <a:pt x="15" y="69"/>
                  </a:lnTo>
                  <a:lnTo>
                    <a:pt x="0" y="42"/>
                  </a:lnTo>
                  <a:lnTo>
                    <a:pt x="15" y="0"/>
                  </a:lnTo>
                  <a:lnTo>
                    <a:pt x="15" y="0"/>
                  </a:lnTo>
                  <a:close/>
                  <a:moveTo>
                    <a:pt x="15" y="0"/>
                  </a:moveTo>
                  <a:lnTo>
                    <a:pt x="15" y="0"/>
                  </a:lnTo>
                  <a:lnTo>
                    <a:pt x="15"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3" name="Freeform 97">
              <a:extLst>
                <a:ext uri="{FF2B5EF4-FFF2-40B4-BE49-F238E27FC236}">
                  <a16:creationId xmlns:a16="http://schemas.microsoft.com/office/drawing/2014/main" id="{F5F42ADE-7988-4EA8-B02B-1AC5468B30EF}"/>
                </a:ext>
              </a:extLst>
            </p:cNvPr>
            <p:cNvSpPr>
              <a:spLocks noEditPoints="1"/>
            </p:cNvSpPr>
            <p:nvPr/>
          </p:nvSpPr>
          <p:spPr bwMode="auto">
            <a:xfrm>
              <a:off x="4195" y="1352"/>
              <a:ext cx="44" cy="39"/>
            </a:xfrm>
            <a:custGeom>
              <a:avLst/>
              <a:gdLst>
                <a:gd name="T0" fmla="*/ 0 w 45"/>
                <a:gd name="T1" fmla="*/ 0 h 28"/>
                <a:gd name="T2" fmla="*/ 15 w 45"/>
                <a:gd name="T3" fmla="*/ 14 h 28"/>
                <a:gd name="T4" fmla="*/ 30 w 45"/>
                <a:gd name="T5" fmla="*/ 28 h 28"/>
                <a:gd name="T6" fmla="*/ 45 w 45"/>
                <a:gd name="T7" fmla="*/ 28 h 28"/>
                <a:gd name="T8" fmla="*/ 45 w 45"/>
                <a:gd name="T9" fmla="*/ 0 h 28"/>
                <a:gd name="T10" fmla="*/ 45 w 45"/>
                <a:gd name="T11" fmla="*/ 0 h 28"/>
                <a:gd name="T12" fmla="*/ 45 w 45"/>
                <a:gd name="T13" fmla="*/ 28 h 28"/>
                <a:gd name="T14" fmla="*/ 30 w 45"/>
                <a:gd name="T15" fmla="*/ 28 h 28"/>
                <a:gd name="T16" fmla="*/ 15 w 45"/>
                <a:gd name="T17" fmla="*/ 14 h 28"/>
                <a:gd name="T18" fmla="*/ 0 w 45"/>
                <a:gd name="T19" fmla="*/ 0 h 28"/>
                <a:gd name="T20" fmla="*/ 0 w 45"/>
                <a:gd name="T21" fmla="*/ 0 h 28"/>
                <a:gd name="T22" fmla="*/ 0 w 45"/>
                <a:gd name="T23" fmla="*/ 0 h 28"/>
                <a:gd name="T24" fmla="*/ 0 w 45"/>
                <a:gd name="T25" fmla="*/ 0 h 28"/>
                <a:gd name="T26" fmla="*/ 0 w 45"/>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28">
                  <a:moveTo>
                    <a:pt x="0" y="0"/>
                  </a:moveTo>
                  <a:lnTo>
                    <a:pt x="15" y="14"/>
                  </a:lnTo>
                  <a:lnTo>
                    <a:pt x="30" y="28"/>
                  </a:lnTo>
                  <a:lnTo>
                    <a:pt x="45" y="28"/>
                  </a:lnTo>
                  <a:lnTo>
                    <a:pt x="45" y="0"/>
                  </a:lnTo>
                  <a:lnTo>
                    <a:pt x="45" y="0"/>
                  </a:lnTo>
                  <a:lnTo>
                    <a:pt x="45" y="28"/>
                  </a:lnTo>
                  <a:lnTo>
                    <a:pt x="30" y="28"/>
                  </a:lnTo>
                  <a:lnTo>
                    <a:pt x="15" y="14"/>
                  </a:lnTo>
                  <a:lnTo>
                    <a:pt x="0" y="0"/>
                  </a:lnTo>
                  <a:lnTo>
                    <a:pt x="0" y="0"/>
                  </a:lnTo>
                  <a:close/>
                  <a:moveTo>
                    <a:pt x="0" y="0"/>
                  </a:moveTo>
                  <a:lnTo>
                    <a:pt x="0" y="0"/>
                  </a:lnTo>
                  <a:lnTo>
                    <a:pt x="0" y="0"/>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4" name="Freeform 98">
              <a:extLst>
                <a:ext uri="{FF2B5EF4-FFF2-40B4-BE49-F238E27FC236}">
                  <a16:creationId xmlns:a16="http://schemas.microsoft.com/office/drawing/2014/main" id="{DEADD02B-EA66-4B0C-85C0-BDA3F390870D}"/>
                </a:ext>
              </a:extLst>
            </p:cNvPr>
            <p:cNvSpPr>
              <a:spLocks noEditPoints="1"/>
            </p:cNvSpPr>
            <p:nvPr/>
          </p:nvSpPr>
          <p:spPr bwMode="auto">
            <a:xfrm>
              <a:off x="4239" y="1237"/>
              <a:ext cx="15" cy="115"/>
            </a:xfrm>
            <a:custGeom>
              <a:avLst/>
              <a:gdLst>
                <a:gd name="T0" fmla="*/ 0 w 16"/>
                <a:gd name="T1" fmla="*/ 82 h 82"/>
                <a:gd name="T2" fmla="*/ 16 w 16"/>
                <a:gd name="T3" fmla="*/ 41 h 82"/>
                <a:gd name="T4" fmla="*/ 0 w 16"/>
                <a:gd name="T5" fmla="*/ 0 h 82"/>
                <a:gd name="T6" fmla="*/ 0 w 16"/>
                <a:gd name="T7" fmla="*/ 0 h 82"/>
                <a:gd name="T8" fmla="*/ 16 w 16"/>
                <a:gd name="T9" fmla="*/ 41 h 82"/>
                <a:gd name="T10" fmla="*/ 0 w 16"/>
                <a:gd name="T11" fmla="*/ 82 h 82"/>
                <a:gd name="T12" fmla="*/ 0 w 16"/>
                <a:gd name="T13" fmla="*/ 82 h 82"/>
                <a:gd name="T14" fmla="*/ 0 w 16"/>
                <a:gd name="T15" fmla="*/ 82 h 82"/>
                <a:gd name="T16" fmla="*/ 0 w 16"/>
                <a:gd name="T17" fmla="*/ 82 h 82"/>
                <a:gd name="T18" fmla="*/ 0 w 16"/>
                <a:gd name="T19"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2">
                  <a:moveTo>
                    <a:pt x="0" y="82"/>
                  </a:moveTo>
                  <a:lnTo>
                    <a:pt x="16" y="41"/>
                  </a:lnTo>
                  <a:lnTo>
                    <a:pt x="0" y="0"/>
                  </a:lnTo>
                  <a:lnTo>
                    <a:pt x="0" y="0"/>
                  </a:lnTo>
                  <a:lnTo>
                    <a:pt x="16" y="41"/>
                  </a:lnTo>
                  <a:lnTo>
                    <a:pt x="0" y="82"/>
                  </a:lnTo>
                  <a:lnTo>
                    <a:pt x="0" y="82"/>
                  </a:lnTo>
                  <a:close/>
                  <a:moveTo>
                    <a:pt x="0" y="82"/>
                  </a:moveTo>
                  <a:lnTo>
                    <a:pt x="0" y="82"/>
                  </a:lnTo>
                  <a:lnTo>
                    <a:pt x="0" y="82"/>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5" name="Freeform 99">
              <a:extLst>
                <a:ext uri="{FF2B5EF4-FFF2-40B4-BE49-F238E27FC236}">
                  <a16:creationId xmlns:a16="http://schemas.microsoft.com/office/drawing/2014/main" id="{692F0636-BC60-4460-A392-9AB88A572DF6}"/>
                </a:ext>
              </a:extLst>
            </p:cNvPr>
            <p:cNvSpPr>
              <a:spLocks noEditPoints="1"/>
            </p:cNvSpPr>
            <p:nvPr/>
          </p:nvSpPr>
          <p:spPr bwMode="auto">
            <a:xfrm>
              <a:off x="4123" y="1178"/>
              <a:ext cx="116" cy="59"/>
            </a:xfrm>
            <a:custGeom>
              <a:avLst/>
              <a:gdLst>
                <a:gd name="T0" fmla="*/ 120 w 120"/>
                <a:gd name="T1" fmla="*/ 42 h 42"/>
                <a:gd name="T2" fmla="*/ 75 w 120"/>
                <a:gd name="T3" fmla="*/ 0 h 42"/>
                <a:gd name="T4" fmla="*/ 45 w 120"/>
                <a:gd name="T5" fmla="*/ 0 h 42"/>
                <a:gd name="T6" fmla="*/ 15 w 120"/>
                <a:gd name="T7" fmla="*/ 14 h 42"/>
                <a:gd name="T8" fmla="*/ 0 w 120"/>
                <a:gd name="T9" fmla="*/ 28 h 42"/>
                <a:gd name="T10" fmla="*/ 0 w 120"/>
                <a:gd name="T11" fmla="*/ 28 h 42"/>
                <a:gd name="T12" fmla="*/ 15 w 120"/>
                <a:gd name="T13" fmla="*/ 14 h 42"/>
                <a:gd name="T14" fmla="*/ 45 w 120"/>
                <a:gd name="T15" fmla="*/ 0 h 42"/>
                <a:gd name="T16" fmla="*/ 75 w 120"/>
                <a:gd name="T17" fmla="*/ 0 h 42"/>
                <a:gd name="T18" fmla="*/ 120 w 120"/>
                <a:gd name="T19" fmla="*/ 42 h 42"/>
                <a:gd name="T20" fmla="*/ 120 w 120"/>
                <a:gd name="T21" fmla="*/ 42 h 42"/>
                <a:gd name="T22" fmla="*/ 120 w 120"/>
                <a:gd name="T23" fmla="*/ 42 h 42"/>
                <a:gd name="T24" fmla="*/ 120 w 120"/>
                <a:gd name="T25" fmla="*/ 42 h 42"/>
                <a:gd name="T26" fmla="*/ 120 w 120"/>
                <a:gd name="T2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2">
                  <a:moveTo>
                    <a:pt x="120" y="42"/>
                  </a:moveTo>
                  <a:lnTo>
                    <a:pt x="75" y="0"/>
                  </a:lnTo>
                  <a:lnTo>
                    <a:pt x="45" y="0"/>
                  </a:lnTo>
                  <a:lnTo>
                    <a:pt x="15" y="14"/>
                  </a:lnTo>
                  <a:lnTo>
                    <a:pt x="0" y="28"/>
                  </a:lnTo>
                  <a:lnTo>
                    <a:pt x="0" y="28"/>
                  </a:lnTo>
                  <a:lnTo>
                    <a:pt x="15" y="14"/>
                  </a:lnTo>
                  <a:lnTo>
                    <a:pt x="45" y="0"/>
                  </a:lnTo>
                  <a:lnTo>
                    <a:pt x="75" y="0"/>
                  </a:lnTo>
                  <a:lnTo>
                    <a:pt x="120" y="42"/>
                  </a:lnTo>
                  <a:lnTo>
                    <a:pt x="120" y="42"/>
                  </a:lnTo>
                  <a:close/>
                  <a:moveTo>
                    <a:pt x="120" y="42"/>
                  </a:moveTo>
                  <a:lnTo>
                    <a:pt x="120" y="42"/>
                  </a:lnTo>
                  <a:lnTo>
                    <a:pt x="120" y="42"/>
                  </a:lnTo>
                  <a:close/>
                </a:path>
              </a:pathLst>
            </a:custGeom>
            <a:noFill/>
            <a:ln w="6350" cmpd="sng">
              <a:solidFill>
                <a:srgbClr val="FFFF00"/>
              </a:solidFill>
              <a:round/>
              <a:headEnd/>
              <a:tailEnd/>
            </a:ln>
            <a:extLst>
              <a:ext uri="{909E8E84-426E-40DD-AFC4-6F175D3DCCD1}">
                <a14:hiddenFill xmlns:a14="http://schemas.microsoft.com/office/drawing/2010/main">
                  <a:solidFill>
                    <a:srgbClr val="000000"/>
                  </a:solidFill>
                </a14:hiddenFill>
              </a:ext>
            </a:extLst>
          </p:spPr>
          <p:txBody>
            <a:bodyPr/>
            <a:lstStyle/>
            <a:p>
              <a:endParaRPr lang="zh-CN" altLang="en-US"/>
            </a:p>
          </p:txBody>
        </p:sp>
        <p:sp>
          <p:nvSpPr>
            <p:cNvPr id="147556" name="Freeform 100">
              <a:extLst>
                <a:ext uri="{FF2B5EF4-FFF2-40B4-BE49-F238E27FC236}">
                  <a16:creationId xmlns:a16="http://schemas.microsoft.com/office/drawing/2014/main" id="{878072E6-9ADC-4468-B165-6CA8CBD48385}"/>
                </a:ext>
              </a:extLst>
            </p:cNvPr>
            <p:cNvSpPr>
              <a:spLocks/>
            </p:cNvSpPr>
            <p:nvPr/>
          </p:nvSpPr>
          <p:spPr bwMode="auto">
            <a:xfrm>
              <a:off x="4096" y="1217"/>
              <a:ext cx="27" cy="57"/>
            </a:xfrm>
            <a:custGeom>
              <a:avLst/>
              <a:gdLst>
                <a:gd name="T0" fmla="*/ 30 w 30"/>
                <a:gd name="T1" fmla="*/ 0 h 41"/>
                <a:gd name="T2" fmla="*/ 15 w 30"/>
                <a:gd name="T3" fmla="*/ 14 h 41"/>
                <a:gd name="T4" fmla="*/ 0 w 30"/>
                <a:gd name="T5" fmla="*/ 41 h 41"/>
                <a:gd name="T6" fmla="*/ 0 w 30"/>
                <a:gd name="T7" fmla="*/ 41 h 41"/>
                <a:gd name="T8" fmla="*/ 15 w 30"/>
                <a:gd name="T9" fmla="*/ 14 h 41"/>
                <a:gd name="T10" fmla="*/ 30 w 30"/>
                <a:gd name="T11" fmla="*/ 0 h 41"/>
                <a:gd name="T12" fmla="*/ 30 w 3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0"/>
                  </a:moveTo>
                  <a:lnTo>
                    <a:pt x="15" y="14"/>
                  </a:lnTo>
                  <a:lnTo>
                    <a:pt x="0" y="41"/>
                  </a:lnTo>
                  <a:lnTo>
                    <a:pt x="0" y="41"/>
                  </a:lnTo>
                  <a:lnTo>
                    <a:pt x="15" y="14"/>
                  </a:lnTo>
                  <a:lnTo>
                    <a:pt x="30" y="0"/>
                  </a:lnTo>
                  <a:lnTo>
                    <a:pt x="3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7" name="Freeform 101">
              <a:extLst>
                <a:ext uri="{FF2B5EF4-FFF2-40B4-BE49-F238E27FC236}">
                  <a16:creationId xmlns:a16="http://schemas.microsoft.com/office/drawing/2014/main" id="{34FC5FDC-144A-4271-906D-BEC53DA828BE}"/>
                </a:ext>
              </a:extLst>
            </p:cNvPr>
            <p:cNvSpPr>
              <a:spLocks noEditPoints="1"/>
            </p:cNvSpPr>
            <p:nvPr/>
          </p:nvSpPr>
          <p:spPr bwMode="auto">
            <a:xfrm>
              <a:off x="4096" y="1274"/>
              <a:ext cx="0" cy="117"/>
            </a:xfrm>
            <a:custGeom>
              <a:avLst/>
              <a:gdLst>
                <a:gd name="T0" fmla="*/ 0 h 83"/>
                <a:gd name="T1" fmla="*/ 83 h 83"/>
                <a:gd name="T2" fmla="*/ 83 h 83"/>
                <a:gd name="T3" fmla="*/ 0 h 83"/>
                <a:gd name="T4" fmla="*/ 0 h 83"/>
                <a:gd name="T5" fmla="*/ 0 h 83"/>
                <a:gd name="T6" fmla="*/ 0 h 83"/>
                <a:gd name="T7" fmla="*/ 0 h 8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83">
                  <a:moveTo>
                    <a:pt x="0" y="0"/>
                  </a:moveTo>
                  <a:lnTo>
                    <a:pt x="0" y="83"/>
                  </a:lnTo>
                  <a:lnTo>
                    <a:pt x="0" y="83"/>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8" name="Freeform 102">
              <a:extLst>
                <a:ext uri="{FF2B5EF4-FFF2-40B4-BE49-F238E27FC236}">
                  <a16:creationId xmlns:a16="http://schemas.microsoft.com/office/drawing/2014/main" id="{87C4D53F-84EC-4C0C-B5CF-ECCB76A06740}"/>
                </a:ext>
              </a:extLst>
            </p:cNvPr>
            <p:cNvSpPr>
              <a:spLocks noEditPoints="1"/>
            </p:cNvSpPr>
            <p:nvPr/>
          </p:nvSpPr>
          <p:spPr bwMode="auto">
            <a:xfrm>
              <a:off x="4096" y="1391"/>
              <a:ext cx="56" cy="39"/>
            </a:xfrm>
            <a:custGeom>
              <a:avLst/>
              <a:gdLst>
                <a:gd name="T0" fmla="*/ 0 w 60"/>
                <a:gd name="T1" fmla="*/ 0 h 27"/>
                <a:gd name="T2" fmla="*/ 30 w 60"/>
                <a:gd name="T3" fmla="*/ 27 h 27"/>
                <a:gd name="T4" fmla="*/ 45 w 60"/>
                <a:gd name="T5" fmla="*/ 27 h 27"/>
                <a:gd name="T6" fmla="*/ 60 w 60"/>
                <a:gd name="T7" fmla="*/ 0 h 27"/>
                <a:gd name="T8" fmla="*/ 60 w 60"/>
                <a:gd name="T9" fmla="*/ 0 h 27"/>
                <a:gd name="T10" fmla="*/ 45 w 60"/>
                <a:gd name="T11" fmla="*/ 27 h 27"/>
                <a:gd name="T12" fmla="*/ 30 w 60"/>
                <a:gd name="T13" fmla="*/ 27 h 27"/>
                <a:gd name="T14" fmla="*/ 0 w 60"/>
                <a:gd name="T15" fmla="*/ 0 h 27"/>
                <a:gd name="T16" fmla="*/ 0 w 60"/>
                <a:gd name="T17" fmla="*/ 0 h 27"/>
                <a:gd name="T18" fmla="*/ 0 w 60"/>
                <a:gd name="T19" fmla="*/ 0 h 27"/>
                <a:gd name="T20" fmla="*/ 0 w 60"/>
                <a:gd name="T21" fmla="*/ 0 h 27"/>
                <a:gd name="T22" fmla="*/ 0 w 6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7">
                  <a:moveTo>
                    <a:pt x="0" y="0"/>
                  </a:moveTo>
                  <a:lnTo>
                    <a:pt x="30" y="27"/>
                  </a:lnTo>
                  <a:lnTo>
                    <a:pt x="45" y="27"/>
                  </a:lnTo>
                  <a:lnTo>
                    <a:pt x="60" y="0"/>
                  </a:lnTo>
                  <a:lnTo>
                    <a:pt x="60" y="0"/>
                  </a:lnTo>
                  <a:lnTo>
                    <a:pt x="45" y="27"/>
                  </a:lnTo>
                  <a:lnTo>
                    <a:pt x="30" y="27"/>
                  </a:lnTo>
                  <a:lnTo>
                    <a:pt x="0" y="0"/>
                  </a:lnTo>
                  <a:lnTo>
                    <a:pt x="0" y="0"/>
                  </a:lnTo>
                  <a:close/>
                  <a:moveTo>
                    <a:pt x="0" y="0"/>
                  </a:moveTo>
                  <a:lnTo>
                    <a:pt x="0" y="0"/>
                  </a:lnTo>
                  <a:lnTo>
                    <a:pt x="0" y="0"/>
                  </a:lnTo>
                  <a:close/>
                </a:path>
              </a:pathLst>
            </a:custGeom>
            <a:solidFill>
              <a:schemeClr val="bg1"/>
            </a:solidFill>
            <a:ln w="6350" cmpd="sng">
              <a:solidFill>
                <a:srgbClr val="FFFF00"/>
              </a:solidFill>
              <a:round/>
              <a:headEnd/>
              <a:tailEnd/>
            </a:ln>
          </p:spPr>
          <p:txBody>
            <a:bodyPr/>
            <a:lstStyle/>
            <a:p>
              <a:endParaRPr lang="zh-CN" altLang="en-US"/>
            </a:p>
          </p:txBody>
        </p:sp>
        <p:sp>
          <p:nvSpPr>
            <p:cNvPr id="147559" name="Freeform 103">
              <a:extLst>
                <a:ext uri="{FF2B5EF4-FFF2-40B4-BE49-F238E27FC236}">
                  <a16:creationId xmlns:a16="http://schemas.microsoft.com/office/drawing/2014/main" id="{6C894AE8-6D07-48BB-B093-805D66FD95DD}"/>
                </a:ext>
              </a:extLst>
            </p:cNvPr>
            <p:cNvSpPr>
              <a:spLocks noEditPoints="1"/>
            </p:cNvSpPr>
            <p:nvPr/>
          </p:nvSpPr>
          <p:spPr bwMode="auto">
            <a:xfrm>
              <a:off x="4138" y="1255"/>
              <a:ext cx="14" cy="136"/>
            </a:xfrm>
            <a:custGeom>
              <a:avLst/>
              <a:gdLst>
                <a:gd name="T0" fmla="*/ 15 w 15"/>
                <a:gd name="T1" fmla="*/ 97 h 97"/>
                <a:gd name="T2" fmla="*/ 15 w 15"/>
                <a:gd name="T3" fmla="*/ 55 h 97"/>
                <a:gd name="T4" fmla="*/ 0 w 15"/>
                <a:gd name="T5" fmla="*/ 0 h 97"/>
                <a:gd name="T6" fmla="*/ 0 w 15"/>
                <a:gd name="T7" fmla="*/ 0 h 97"/>
                <a:gd name="T8" fmla="*/ 15 w 15"/>
                <a:gd name="T9" fmla="*/ 55 h 97"/>
                <a:gd name="T10" fmla="*/ 15 w 15"/>
                <a:gd name="T11" fmla="*/ 97 h 97"/>
                <a:gd name="T12" fmla="*/ 15 w 15"/>
                <a:gd name="T13" fmla="*/ 97 h 97"/>
                <a:gd name="T14" fmla="*/ 15 w 15"/>
                <a:gd name="T15" fmla="*/ 97 h 97"/>
                <a:gd name="T16" fmla="*/ 15 w 15"/>
                <a:gd name="T17" fmla="*/ 97 h 97"/>
                <a:gd name="T18" fmla="*/ 15 w 1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7">
                  <a:moveTo>
                    <a:pt x="15" y="97"/>
                  </a:moveTo>
                  <a:lnTo>
                    <a:pt x="15" y="55"/>
                  </a:lnTo>
                  <a:lnTo>
                    <a:pt x="0" y="0"/>
                  </a:lnTo>
                  <a:lnTo>
                    <a:pt x="0" y="0"/>
                  </a:lnTo>
                  <a:lnTo>
                    <a:pt x="15" y="55"/>
                  </a:lnTo>
                  <a:lnTo>
                    <a:pt x="15" y="97"/>
                  </a:lnTo>
                  <a:lnTo>
                    <a:pt x="15" y="97"/>
                  </a:lnTo>
                  <a:close/>
                  <a:moveTo>
                    <a:pt x="15" y="97"/>
                  </a:moveTo>
                  <a:lnTo>
                    <a:pt x="15" y="97"/>
                  </a:lnTo>
                  <a:lnTo>
                    <a:pt x="15" y="97"/>
                  </a:lnTo>
                  <a:close/>
                </a:path>
              </a:pathLst>
            </a:custGeom>
            <a:solidFill>
              <a:schemeClr val="bg1"/>
            </a:solidFill>
            <a:ln w="6350" cmpd="sng">
              <a:solidFill>
                <a:srgbClr val="FFFF00"/>
              </a:solidFill>
              <a:round/>
              <a:headEnd/>
              <a:tailEnd/>
            </a:ln>
          </p:spPr>
          <p:txBody>
            <a:bodyPr/>
            <a:lstStyle/>
            <a:p>
              <a:endParaRPr lang="zh-CN" altLang="en-US"/>
            </a:p>
          </p:txBody>
        </p:sp>
        <p:sp>
          <p:nvSpPr>
            <p:cNvPr id="147560" name="Freeform 104">
              <a:extLst>
                <a:ext uri="{FF2B5EF4-FFF2-40B4-BE49-F238E27FC236}">
                  <a16:creationId xmlns:a16="http://schemas.microsoft.com/office/drawing/2014/main" id="{97CE2807-0409-4741-B3DA-5841D16A9F88}"/>
                </a:ext>
              </a:extLst>
            </p:cNvPr>
            <p:cNvSpPr>
              <a:spLocks noEditPoints="1"/>
            </p:cNvSpPr>
            <p:nvPr/>
          </p:nvSpPr>
          <p:spPr bwMode="auto">
            <a:xfrm>
              <a:off x="4024" y="1197"/>
              <a:ext cx="114" cy="58"/>
            </a:xfrm>
            <a:custGeom>
              <a:avLst/>
              <a:gdLst>
                <a:gd name="T0" fmla="*/ 120 w 120"/>
                <a:gd name="T1" fmla="*/ 41 h 41"/>
                <a:gd name="T2" fmla="*/ 90 w 120"/>
                <a:gd name="T3" fmla="*/ 14 h 41"/>
                <a:gd name="T4" fmla="*/ 60 w 120"/>
                <a:gd name="T5" fmla="*/ 0 h 41"/>
                <a:gd name="T6" fmla="*/ 30 w 120"/>
                <a:gd name="T7" fmla="*/ 0 h 41"/>
                <a:gd name="T8" fmla="*/ 0 w 120"/>
                <a:gd name="T9" fmla="*/ 28 h 41"/>
                <a:gd name="T10" fmla="*/ 0 w 120"/>
                <a:gd name="T11" fmla="*/ 28 h 41"/>
                <a:gd name="T12" fmla="*/ 30 w 120"/>
                <a:gd name="T13" fmla="*/ 0 h 41"/>
                <a:gd name="T14" fmla="*/ 60 w 120"/>
                <a:gd name="T15" fmla="*/ 0 h 41"/>
                <a:gd name="T16" fmla="*/ 90 w 120"/>
                <a:gd name="T17" fmla="*/ 14 h 41"/>
                <a:gd name="T18" fmla="*/ 120 w 120"/>
                <a:gd name="T19" fmla="*/ 41 h 41"/>
                <a:gd name="T20" fmla="*/ 120 w 120"/>
                <a:gd name="T21" fmla="*/ 41 h 41"/>
                <a:gd name="T22" fmla="*/ 120 w 120"/>
                <a:gd name="T23" fmla="*/ 41 h 41"/>
                <a:gd name="T24" fmla="*/ 120 w 120"/>
                <a:gd name="T25" fmla="*/ 41 h 41"/>
                <a:gd name="T26" fmla="*/ 120 w 12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1">
                  <a:moveTo>
                    <a:pt x="120" y="41"/>
                  </a:moveTo>
                  <a:lnTo>
                    <a:pt x="90" y="14"/>
                  </a:lnTo>
                  <a:lnTo>
                    <a:pt x="60" y="0"/>
                  </a:lnTo>
                  <a:lnTo>
                    <a:pt x="30" y="0"/>
                  </a:lnTo>
                  <a:lnTo>
                    <a:pt x="0" y="28"/>
                  </a:lnTo>
                  <a:lnTo>
                    <a:pt x="0" y="28"/>
                  </a:lnTo>
                  <a:lnTo>
                    <a:pt x="30" y="0"/>
                  </a:lnTo>
                  <a:lnTo>
                    <a:pt x="60" y="0"/>
                  </a:lnTo>
                  <a:lnTo>
                    <a:pt x="90" y="14"/>
                  </a:lnTo>
                  <a:lnTo>
                    <a:pt x="120" y="41"/>
                  </a:lnTo>
                  <a:lnTo>
                    <a:pt x="120" y="41"/>
                  </a:lnTo>
                  <a:close/>
                  <a:moveTo>
                    <a:pt x="120" y="41"/>
                  </a:moveTo>
                  <a:lnTo>
                    <a:pt x="120" y="41"/>
                  </a:lnTo>
                  <a:lnTo>
                    <a:pt x="120" y="41"/>
                  </a:lnTo>
                  <a:close/>
                </a:path>
              </a:pathLst>
            </a:custGeom>
            <a:solidFill>
              <a:schemeClr val="bg1"/>
            </a:solidFill>
            <a:ln w="6350" cmpd="sng">
              <a:solidFill>
                <a:srgbClr val="FFFF00"/>
              </a:solidFill>
              <a:round/>
              <a:headEnd/>
              <a:tailEnd/>
            </a:ln>
          </p:spPr>
          <p:txBody>
            <a:bodyPr/>
            <a:lstStyle/>
            <a:p>
              <a:endParaRPr lang="zh-CN" altLang="en-US"/>
            </a:p>
          </p:txBody>
        </p:sp>
      </p:grpSp>
      <p:sp>
        <p:nvSpPr>
          <p:cNvPr id="147561" name="AutoShape 105">
            <a:extLst>
              <a:ext uri="{FF2B5EF4-FFF2-40B4-BE49-F238E27FC236}">
                <a16:creationId xmlns:a16="http://schemas.microsoft.com/office/drawing/2014/main" id="{A77DE563-0F2D-4A70-9B3A-5F6E8C672F9D}"/>
              </a:ext>
            </a:extLst>
          </p:cNvPr>
          <p:cNvSpPr>
            <a:spLocks noChangeArrowheads="1"/>
          </p:cNvSpPr>
          <p:nvPr/>
        </p:nvSpPr>
        <p:spPr bwMode="auto">
          <a:xfrm rot="5526343">
            <a:off x="7943850" y="1628775"/>
            <a:ext cx="822325" cy="434975"/>
          </a:xfrm>
          <a:prstGeom prst="can">
            <a:avLst>
              <a:gd name="adj" fmla="val 48542"/>
            </a:avLst>
          </a:prstGeom>
          <a:gradFill rotWithShape="0">
            <a:gsLst>
              <a:gs pos="0">
                <a:srgbClr val="3366FF"/>
              </a:gs>
              <a:gs pos="100000">
                <a:srgbClr val="3366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2" name="Rectangle 106">
            <a:extLst>
              <a:ext uri="{FF2B5EF4-FFF2-40B4-BE49-F238E27FC236}">
                <a16:creationId xmlns:a16="http://schemas.microsoft.com/office/drawing/2014/main" id="{1CAE53B1-8D10-4E91-B39E-84ADC56FFAD6}"/>
              </a:ext>
            </a:extLst>
          </p:cNvPr>
          <p:cNvSpPr>
            <a:spLocks noChangeArrowheads="1"/>
          </p:cNvSpPr>
          <p:nvPr/>
        </p:nvSpPr>
        <p:spPr bwMode="auto">
          <a:xfrm>
            <a:off x="4713288" y="2265363"/>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FFFF00"/>
                </a:solidFill>
                <a:latin typeface="宋体" panose="02010600030101010101" pitchFamily="2" charset="-122"/>
              </a:rPr>
              <a:t>线圈</a:t>
            </a:r>
          </a:p>
        </p:txBody>
      </p:sp>
      <p:sp>
        <p:nvSpPr>
          <p:cNvPr id="147563" name="Rectangle 107">
            <a:extLst>
              <a:ext uri="{FF2B5EF4-FFF2-40B4-BE49-F238E27FC236}">
                <a16:creationId xmlns:a16="http://schemas.microsoft.com/office/drawing/2014/main" id="{FAA91856-FD00-4CF6-A744-E93033415E9B}"/>
              </a:ext>
            </a:extLst>
          </p:cNvPr>
          <p:cNvSpPr>
            <a:spLocks noChangeArrowheads="1"/>
          </p:cNvSpPr>
          <p:nvPr/>
        </p:nvSpPr>
        <p:spPr bwMode="auto">
          <a:xfrm>
            <a:off x="7989888" y="2341563"/>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FFFF00"/>
                </a:solidFill>
                <a:latin typeface="宋体" panose="02010600030101010101" pitchFamily="2" charset="-122"/>
              </a:rPr>
              <a:t>线圈</a:t>
            </a:r>
          </a:p>
        </p:txBody>
      </p:sp>
      <p:graphicFrame>
        <p:nvGraphicFramePr>
          <p:cNvPr id="147564" name="Object 108">
            <a:extLst>
              <a:ext uri="{FF2B5EF4-FFF2-40B4-BE49-F238E27FC236}">
                <a16:creationId xmlns:a16="http://schemas.microsoft.com/office/drawing/2014/main" id="{87E13F89-7E7A-41CD-A4C6-D11E36307A4B}"/>
              </a:ext>
            </a:extLst>
          </p:cNvPr>
          <p:cNvGraphicFramePr>
            <a:graphicFrameLocks/>
          </p:cNvGraphicFramePr>
          <p:nvPr/>
        </p:nvGraphicFramePr>
        <p:xfrm>
          <a:off x="5627688" y="765175"/>
          <a:ext cx="280987" cy="341313"/>
        </p:xfrm>
        <a:graphic>
          <a:graphicData uri="http://schemas.openxmlformats.org/presentationml/2006/ole">
            <mc:AlternateContent xmlns:mc="http://schemas.openxmlformats.org/markup-compatibility/2006">
              <mc:Choice xmlns:v="urn:schemas-microsoft-com:vml" Requires="v">
                <p:oleObj spid="_x0000_s147580" name="Equation" r:id="rId3" imgW="279360" imgH="342720" progId="Equation.3">
                  <p:embed/>
                </p:oleObj>
              </mc:Choice>
              <mc:Fallback>
                <p:oleObj name="Equation" r:id="rId3" imgW="279360" imgH="342720" progId="Equation.3">
                  <p:embed/>
                  <p:pic>
                    <p:nvPicPr>
                      <p:cNvPr id="0" name="Object 10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688" y="7651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65" name="Text Box 109">
            <a:extLst>
              <a:ext uri="{FF2B5EF4-FFF2-40B4-BE49-F238E27FC236}">
                <a16:creationId xmlns:a16="http://schemas.microsoft.com/office/drawing/2014/main" id="{56F92911-726F-4D48-80BD-41D1F50B0A0D}"/>
              </a:ext>
            </a:extLst>
          </p:cNvPr>
          <p:cNvSpPr txBox="1">
            <a:spLocks noChangeArrowheads="1"/>
          </p:cNvSpPr>
          <p:nvPr/>
        </p:nvSpPr>
        <p:spPr bwMode="auto">
          <a:xfrm>
            <a:off x="5924550" y="2900363"/>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楷体_GB2312" pitchFamily="49" charset="-122"/>
                <a:ea typeface="楷体_GB2312" pitchFamily="49" charset="-122"/>
              </a:rPr>
              <a:t>高温等离子体</a:t>
            </a:r>
          </a:p>
        </p:txBody>
      </p:sp>
      <p:sp>
        <p:nvSpPr>
          <p:cNvPr id="147566" name="Text Box 110">
            <a:extLst>
              <a:ext uri="{FF2B5EF4-FFF2-40B4-BE49-F238E27FC236}">
                <a16:creationId xmlns:a16="http://schemas.microsoft.com/office/drawing/2014/main" id="{BB12873B-6CA4-477D-9CB1-74FDE6DD0FF2}"/>
              </a:ext>
            </a:extLst>
          </p:cNvPr>
          <p:cNvSpPr txBox="1">
            <a:spLocks noChangeArrowheads="1"/>
          </p:cNvSpPr>
          <p:nvPr/>
        </p:nvSpPr>
        <p:spPr bwMode="auto">
          <a:xfrm>
            <a:off x="498475" y="595313"/>
            <a:ext cx="3217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磁镜效应的典型应用</a:t>
            </a:r>
          </a:p>
        </p:txBody>
      </p:sp>
      <p:sp>
        <p:nvSpPr>
          <p:cNvPr id="147567" name="Text Box 111">
            <a:extLst>
              <a:ext uri="{FF2B5EF4-FFF2-40B4-BE49-F238E27FC236}">
                <a16:creationId xmlns:a16="http://schemas.microsoft.com/office/drawing/2014/main" id="{E663CF9B-F02C-4310-9C65-E91D4C044478}"/>
              </a:ext>
            </a:extLst>
          </p:cNvPr>
          <p:cNvSpPr txBox="1">
            <a:spLocks noChangeArrowheads="1"/>
          </p:cNvSpPr>
          <p:nvPr/>
        </p:nvSpPr>
        <p:spPr bwMode="auto">
          <a:xfrm>
            <a:off x="750888" y="1196975"/>
            <a:ext cx="3263900" cy="457200"/>
          </a:xfrm>
          <a:prstGeom prst="rect">
            <a:avLst/>
          </a:prstGeom>
          <a:noFill/>
          <a:ln>
            <a:noFill/>
          </a:ln>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受控热核聚变实验研究</a:t>
            </a:r>
          </a:p>
        </p:txBody>
      </p:sp>
      <p:sp>
        <p:nvSpPr>
          <p:cNvPr id="147568" name="Rectangle 112">
            <a:extLst>
              <a:ext uri="{FF2B5EF4-FFF2-40B4-BE49-F238E27FC236}">
                <a16:creationId xmlns:a16="http://schemas.microsoft.com/office/drawing/2014/main" id="{A714C6C5-61DF-4BD3-A612-B818A8B9B6DC}"/>
              </a:ext>
            </a:extLst>
          </p:cNvPr>
          <p:cNvSpPr>
            <a:spLocks noChangeArrowheads="1"/>
          </p:cNvSpPr>
          <p:nvPr/>
        </p:nvSpPr>
        <p:spPr bwMode="auto">
          <a:xfrm>
            <a:off x="781050" y="1749425"/>
            <a:ext cx="32702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5000"/>
              </a:lnSpc>
            </a:pPr>
            <a:r>
              <a:rPr kumimoji="1" lang="zh-CN" altLang="en-US" sz="2400" b="1">
                <a:solidFill>
                  <a:schemeClr val="bg1"/>
                </a:solidFill>
                <a:latin typeface="宋体" panose="02010600030101010101" pitchFamily="2" charset="-122"/>
              </a:rPr>
              <a:t>    能约束运动带电粒</a:t>
            </a:r>
          </a:p>
          <a:p>
            <a:pPr algn="l">
              <a:lnSpc>
                <a:spcPct val="125000"/>
              </a:lnSpc>
            </a:pPr>
            <a:r>
              <a:rPr kumimoji="1" lang="zh-CN" altLang="en-US" sz="2400" b="1">
                <a:solidFill>
                  <a:schemeClr val="bg1"/>
                </a:solidFill>
                <a:latin typeface="宋体" panose="02010600030101010101" pitchFamily="2" charset="-122"/>
              </a:rPr>
              <a:t>子的磁场分布称为磁镜</a:t>
            </a:r>
          </a:p>
          <a:p>
            <a:pPr algn="l">
              <a:lnSpc>
                <a:spcPct val="125000"/>
              </a:lnSpc>
            </a:pPr>
            <a:r>
              <a:rPr kumimoji="1" lang="zh-CN" altLang="en-US" sz="2400" b="1">
                <a:solidFill>
                  <a:schemeClr val="bg1"/>
                </a:solidFill>
                <a:latin typeface="宋体" panose="02010600030101010101" pitchFamily="2" charset="-122"/>
              </a:rPr>
              <a:t>约束 </a:t>
            </a:r>
            <a:r>
              <a:rPr kumimoji="1" lang="en-US" altLang="zh-CN" sz="2400" b="1">
                <a:solidFill>
                  <a:schemeClr val="bg1"/>
                </a:solidFill>
                <a:latin typeface="Times New Roman" panose="02020603050405020304" pitchFamily="18" charset="0"/>
              </a:rPr>
              <a:t>——</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磁瓶</a:t>
            </a:r>
          </a:p>
        </p:txBody>
      </p:sp>
      <p:sp>
        <p:nvSpPr>
          <p:cNvPr id="147569" name="Text Box 113">
            <a:extLst>
              <a:ext uri="{FF2B5EF4-FFF2-40B4-BE49-F238E27FC236}">
                <a16:creationId xmlns:a16="http://schemas.microsoft.com/office/drawing/2014/main" id="{8D7209F3-EC45-4B84-B164-2060E69B4509}"/>
              </a:ext>
            </a:extLst>
          </p:cNvPr>
          <p:cNvSpPr txBox="1">
            <a:spLocks noChangeArrowheads="1"/>
          </p:cNvSpPr>
          <p:nvPr/>
        </p:nvSpPr>
        <p:spPr bwMode="auto">
          <a:xfrm>
            <a:off x="482600" y="3619500"/>
            <a:ext cx="538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rgbClr val="66FFFF"/>
                </a:solidFill>
                <a:latin typeface="宋体" panose="02010600030101010101" pitchFamily="2" charset="-122"/>
              </a:rPr>
              <a:t>地球的磁约束效应 </a:t>
            </a:r>
            <a:r>
              <a:rPr kumimoji="1" lang="en-US" altLang="zh-CN" sz="2400" b="1">
                <a:solidFill>
                  <a:srgbClr val="66FFFF"/>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chemeClr val="bg1"/>
                </a:solidFill>
                <a:latin typeface="宋体" panose="02010600030101010101" pitchFamily="2" charset="-122"/>
              </a:rPr>
              <a:t>天然磁瓶</a:t>
            </a:r>
          </a:p>
        </p:txBody>
      </p:sp>
      <p:sp>
        <p:nvSpPr>
          <p:cNvPr id="147570" name="Text Box 114">
            <a:extLst>
              <a:ext uri="{FF2B5EF4-FFF2-40B4-BE49-F238E27FC236}">
                <a16:creationId xmlns:a16="http://schemas.microsoft.com/office/drawing/2014/main" id="{0960A08C-C388-42AD-9A77-1E640F71886A}"/>
              </a:ext>
            </a:extLst>
          </p:cNvPr>
          <p:cNvSpPr txBox="1">
            <a:spLocks noChangeArrowheads="1"/>
          </p:cNvSpPr>
          <p:nvPr/>
        </p:nvSpPr>
        <p:spPr bwMode="auto">
          <a:xfrm>
            <a:off x="228600" y="420528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霍尔效应</a:t>
            </a:r>
            <a:endParaRPr kumimoji="1" lang="zh-CN" altLang="en-US" sz="2800" b="1">
              <a:solidFill>
                <a:srgbClr val="FFFF00"/>
              </a:solidFill>
              <a:latin typeface="Times New Roman" panose="02020603050405020304" pitchFamily="18" charset="0"/>
            </a:endParaRPr>
          </a:p>
        </p:txBody>
      </p:sp>
      <p:sp>
        <p:nvSpPr>
          <p:cNvPr id="147571" name="Rectangle 115">
            <a:extLst>
              <a:ext uri="{FF2B5EF4-FFF2-40B4-BE49-F238E27FC236}">
                <a16:creationId xmlns:a16="http://schemas.microsoft.com/office/drawing/2014/main" id="{AED7D885-E723-459B-BECA-2136301024CF}"/>
              </a:ext>
            </a:extLst>
          </p:cNvPr>
          <p:cNvSpPr>
            <a:spLocks noChangeArrowheads="1"/>
          </p:cNvSpPr>
          <p:nvPr/>
        </p:nvSpPr>
        <p:spPr bwMode="auto">
          <a:xfrm>
            <a:off x="768350" y="487045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en-US" altLang="zh-CN" sz="2400" b="1">
                <a:solidFill>
                  <a:schemeClr val="bg1"/>
                </a:solidFill>
                <a:latin typeface="宋体" panose="02010600030101010101" pitchFamily="2" charset="-122"/>
              </a:rPr>
              <a:t>1879</a:t>
            </a:r>
            <a:r>
              <a:rPr kumimoji="1" lang="zh-CN" altLang="en-US" sz="2400" b="1">
                <a:solidFill>
                  <a:schemeClr val="bg1"/>
                </a:solidFill>
                <a:latin typeface="宋体" panose="02010600030101010101" pitchFamily="2" charset="-122"/>
              </a:rPr>
              <a:t>年 霍尔发现在一个通有电流的导体板上，若垂直于板面施加一磁场，则板面两侧会出现微弱电势差</a:t>
            </a:r>
            <a:r>
              <a:rPr kumimoji="1" lang="en-US" altLang="zh-CN" sz="2400" b="1">
                <a:solidFill>
                  <a:schemeClr val="bg1"/>
                </a:solidFill>
                <a:latin typeface="宋体" panose="02010600030101010101" pitchFamily="2" charset="-122"/>
              </a:rPr>
              <a:t>(</a:t>
            </a:r>
            <a:r>
              <a:rPr kumimoji="1" lang="zh-CN" altLang="en-US" sz="2000" b="1">
                <a:solidFill>
                  <a:srgbClr val="66FFFF"/>
                </a:solidFill>
                <a:ea typeface="楷体_GB2312" pitchFamily="49" charset="-122"/>
              </a:rPr>
              <a:t>霍尔效应</a:t>
            </a:r>
            <a:r>
              <a:rPr kumimoji="1" lang="en-US" altLang="zh-CN" sz="2400" b="1">
                <a:solidFill>
                  <a:schemeClr val="bg1"/>
                </a:solidFill>
                <a:latin typeface="Times New Roman" panose="02020603050405020304" pitchFamily="18" charset="0"/>
              </a:rPr>
              <a:t>)</a:t>
            </a:r>
            <a:endParaRPr kumimoji="1" lang="en-US" altLang="zh-CN" sz="2400" b="1">
              <a:solidFill>
                <a:schemeClr val="bg1"/>
              </a:solidFill>
              <a:latin typeface="宋体" panose="02010600030101010101"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566"/>
                                        </p:tgtEl>
                                        <p:attrNameLst>
                                          <p:attrName>style.visibility</p:attrName>
                                        </p:attrNameLst>
                                      </p:cBhvr>
                                      <p:to>
                                        <p:strVal val="visible"/>
                                      </p:to>
                                    </p:set>
                                    <p:animEffect transition="in" filter="wipe(left)">
                                      <p:cBhvr>
                                        <p:cTn id="7" dur="500"/>
                                        <p:tgtEl>
                                          <p:spTgt spid="1475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7567"/>
                                        </p:tgtEl>
                                        <p:attrNameLst>
                                          <p:attrName>style.visibility</p:attrName>
                                        </p:attrNameLst>
                                      </p:cBhvr>
                                      <p:to>
                                        <p:strVal val="visible"/>
                                      </p:to>
                                    </p:set>
                                    <p:animEffect transition="in" filter="wipe(left)">
                                      <p:cBhvr>
                                        <p:cTn id="12" dur="500"/>
                                        <p:tgtEl>
                                          <p:spTgt spid="1475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7458"/>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147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47561"/>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14756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47467"/>
                                        </p:tgtEl>
                                        <p:attrNameLst>
                                          <p:attrName>style.visibility</p:attrName>
                                        </p:attrNameLst>
                                      </p:cBhvr>
                                      <p:to>
                                        <p:strVal val="visible"/>
                                      </p:to>
                                    </p:set>
                                    <p:animEffect transition="in" filter="wipe(left)">
                                      <p:cBhvr>
                                        <p:cTn id="31" dur="500"/>
                                        <p:tgtEl>
                                          <p:spTgt spid="147467"/>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47459"/>
                                        </p:tgtEl>
                                        <p:attrNameLst>
                                          <p:attrName>style.visibility</p:attrName>
                                        </p:attrNameLst>
                                      </p:cBhvr>
                                      <p:to>
                                        <p:strVal val="visible"/>
                                      </p:to>
                                    </p:set>
                                    <p:animEffect transition="in" filter="wipe(left)">
                                      <p:cBhvr>
                                        <p:cTn id="35" dur="500"/>
                                        <p:tgtEl>
                                          <p:spTgt spid="147459"/>
                                        </p:tgtEl>
                                      </p:cBhvr>
                                    </p:animEffect>
                                  </p:childTnLst>
                                </p:cTn>
                              </p:par>
                            </p:childTnLst>
                          </p:cTn>
                        </p:par>
                        <p:par>
                          <p:cTn id="36" fill="hold" nodeType="afterGroup">
                            <p:stCondLst>
                              <p:cond delay="1000"/>
                            </p:stCondLst>
                            <p:childTnLst>
                              <p:par>
                                <p:cTn id="37" presetID="1" presetClass="entr" presetSubtype="0" fill="hold" nodeType="afterEffect">
                                  <p:stCondLst>
                                    <p:cond delay="0"/>
                                  </p:stCondLst>
                                  <p:childTnLst>
                                    <p:set>
                                      <p:cBhvr>
                                        <p:cTn id="38" dur="1" fill="hold">
                                          <p:stCondLst>
                                            <p:cond delay="499"/>
                                          </p:stCondLst>
                                        </p:cTn>
                                        <p:tgtEl>
                                          <p:spTgt spid="14756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7565"/>
                                        </p:tgtEl>
                                        <p:attrNameLst>
                                          <p:attrName>style.visibility</p:attrName>
                                        </p:attrNameLst>
                                      </p:cBhvr>
                                      <p:to>
                                        <p:strVal val="visible"/>
                                      </p:to>
                                    </p:set>
                                    <p:animEffect transition="in" filter="wipe(left)">
                                      <p:cBhvr>
                                        <p:cTn id="43" dur="500"/>
                                        <p:tgtEl>
                                          <p:spTgt spid="14756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47482"/>
                                        </p:tgtEl>
                                        <p:attrNameLst>
                                          <p:attrName>style.visibility</p:attrName>
                                        </p:attrNameLst>
                                      </p:cBhvr>
                                      <p:to>
                                        <p:strVal val="visible"/>
                                      </p:to>
                                    </p:set>
                                    <p:animEffect transition="in" filter="wipe(left)">
                                      <p:cBhvr>
                                        <p:cTn id="48" dur="500"/>
                                        <p:tgtEl>
                                          <p:spTgt spid="14748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47508"/>
                                        </p:tgtEl>
                                        <p:attrNameLst>
                                          <p:attrName>style.visibility</p:attrName>
                                        </p:attrNameLst>
                                      </p:cBhvr>
                                      <p:to>
                                        <p:strVal val="visible"/>
                                      </p:to>
                                    </p:set>
                                    <p:animEffect transition="in" filter="wipe(left)">
                                      <p:cBhvr>
                                        <p:cTn id="53" dur="500"/>
                                        <p:tgtEl>
                                          <p:spTgt spid="1475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7534"/>
                                        </p:tgtEl>
                                        <p:attrNameLst>
                                          <p:attrName>style.visibility</p:attrName>
                                        </p:attrNameLst>
                                      </p:cBhvr>
                                      <p:to>
                                        <p:strVal val="visible"/>
                                      </p:to>
                                    </p:set>
                                    <p:animEffect transition="in" filter="wipe(left)">
                                      <p:cBhvr>
                                        <p:cTn id="58" dur="500"/>
                                        <p:tgtEl>
                                          <p:spTgt spid="14753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7568"/>
                                        </p:tgtEl>
                                        <p:attrNameLst>
                                          <p:attrName>style.visibility</p:attrName>
                                        </p:attrNameLst>
                                      </p:cBhvr>
                                      <p:to>
                                        <p:strVal val="visible"/>
                                      </p:to>
                                    </p:set>
                                    <p:animEffect transition="in" filter="wipe(left)">
                                      <p:cBhvr>
                                        <p:cTn id="63" dur="500"/>
                                        <p:tgtEl>
                                          <p:spTgt spid="14756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7569"/>
                                        </p:tgtEl>
                                        <p:attrNameLst>
                                          <p:attrName>style.visibility</p:attrName>
                                        </p:attrNameLst>
                                      </p:cBhvr>
                                      <p:to>
                                        <p:strVal val="visible"/>
                                      </p:to>
                                    </p:set>
                                    <p:animEffect transition="in" filter="wipe(left)">
                                      <p:cBhvr>
                                        <p:cTn id="68" dur="500"/>
                                        <p:tgtEl>
                                          <p:spTgt spid="14756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47570"/>
                                        </p:tgtEl>
                                        <p:attrNameLst>
                                          <p:attrName>style.visibility</p:attrName>
                                        </p:attrNameLst>
                                      </p:cBhvr>
                                      <p:to>
                                        <p:strVal val="visible"/>
                                      </p:to>
                                    </p:set>
                                    <p:animEffect transition="in" filter="wipe(left)">
                                      <p:cBhvr>
                                        <p:cTn id="73" dur="500"/>
                                        <p:tgtEl>
                                          <p:spTgt spid="14757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7571"/>
                                        </p:tgtEl>
                                        <p:attrNameLst>
                                          <p:attrName>style.visibility</p:attrName>
                                        </p:attrNameLst>
                                      </p:cBhvr>
                                      <p:to>
                                        <p:strVal val="visible"/>
                                      </p:to>
                                    </p:set>
                                    <p:animEffect transition="in" filter="wipe(left)">
                                      <p:cBhvr>
                                        <p:cTn id="78" dur="500"/>
                                        <p:tgtEl>
                                          <p:spTgt spid="147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62" grpId="0" autoUpdateAnimBg="0"/>
      <p:bldP spid="147563" grpId="0" autoUpdateAnimBg="0"/>
      <p:bldP spid="147565" grpId="0" autoUpdateAnimBg="0"/>
      <p:bldP spid="147566" grpId="0" autoUpdateAnimBg="0"/>
      <p:bldP spid="147567" grpId="0" autoUpdateAnimBg="0"/>
      <p:bldP spid="147568" grpId="0" autoUpdateAnimBg="0"/>
      <p:bldP spid="147569" grpId="0" autoUpdateAnimBg="0"/>
      <p:bldP spid="147570" grpId="0" autoUpdateAnimBg="0"/>
      <p:bldP spid="14757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036050" cy="208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867025"/>
            <a:ext cx="8961438"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a:extLst>
              <a:ext uri="{FF2B5EF4-FFF2-40B4-BE49-F238E27FC236}">
                <a16:creationId xmlns:a16="http://schemas.microsoft.com/office/drawing/2014/main" id="{94CCB826-C515-421E-93C0-0127B452E0BB}"/>
              </a:ext>
            </a:extLst>
          </p:cNvPr>
          <p:cNvGraphicFramePr>
            <a:graphicFrameLocks/>
          </p:cNvGraphicFramePr>
          <p:nvPr/>
        </p:nvGraphicFramePr>
        <p:xfrm>
          <a:off x="1052513" y="2251075"/>
          <a:ext cx="1700212" cy="455613"/>
        </p:xfrm>
        <a:graphic>
          <a:graphicData uri="http://schemas.openxmlformats.org/presentationml/2006/ole">
            <mc:AlternateContent xmlns:mc="http://schemas.openxmlformats.org/markup-compatibility/2006">
              <mc:Choice xmlns:v="urn:schemas-microsoft-com:vml" Requires="v">
                <p:oleObj spid="_x0000_s148715" name="公式" r:id="rId3" imgW="1701720" imgH="457200" progId="Equation.3">
                  <p:embed/>
                </p:oleObj>
              </mc:Choice>
              <mc:Fallback>
                <p:oleObj name="公式" r:id="rId3" imgW="1701720" imgH="457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2251075"/>
                        <a:ext cx="170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3" name="Text Box 3">
            <a:extLst>
              <a:ext uri="{FF2B5EF4-FFF2-40B4-BE49-F238E27FC236}">
                <a16:creationId xmlns:a16="http://schemas.microsoft.com/office/drawing/2014/main" id="{6F12BE6B-6953-4905-9DF2-B6E457B9123E}"/>
              </a:ext>
            </a:extLst>
          </p:cNvPr>
          <p:cNvSpPr txBox="1">
            <a:spLocks noChangeArrowheads="1"/>
          </p:cNvSpPr>
          <p:nvPr/>
        </p:nvSpPr>
        <p:spPr bwMode="auto">
          <a:xfrm>
            <a:off x="755650" y="3073400"/>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横向电场力</a:t>
            </a:r>
            <a:r>
              <a:rPr kumimoji="1" lang="en-US" altLang="zh-CN" sz="2400" b="1">
                <a:solidFill>
                  <a:schemeClr val="bg1"/>
                </a:solidFill>
                <a:latin typeface="宋体" panose="02010600030101010101" pitchFamily="2" charset="-122"/>
              </a:rPr>
              <a:t>:</a:t>
            </a:r>
          </a:p>
        </p:txBody>
      </p:sp>
      <p:sp>
        <p:nvSpPr>
          <p:cNvPr id="148484" name="Text Box 4">
            <a:extLst>
              <a:ext uri="{FF2B5EF4-FFF2-40B4-BE49-F238E27FC236}">
                <a16:creationId xmlns:a16="http://schemas.microsoft.com/office/drawing/2014/main" id="{15DC592A-DAE9-418C-8AEB-A1C084362802}"/>
              </a:ext>
            </a:extLst>
          </p:cNvPr>
          <p:cNvSpPr txBox="1">
            <a:spLocks noChangeArrowheads="1"/>
          </p:cNvSpPr>
          <p:nvPr/>
        </p:nvSpPr>
        <p:spPr bwMode="auto">
          <a:xfrm>
            <a:off x="755650" y="1668463"/>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宋体" panose="02010600030101010101" pitchFamily="2" charset="-122"/>
              </a:rPr>
              <a:t>洛伦兹力</a:t>
            </a:r>
            <a:r>
              <a:rPr kumimoji="1" lang="en-US" altLang="zh-CN" sz="2400" b="1">
                <a:solidFill>
                  <a:schemeClr val="bg1"/>
                </a:solidFill>
                <a:latin typeface="宋体" panose="02010600030101010101" pitchFamily="2" charset="-122"/>
              </a:rPr>
              <a:t>:</a:t>
            </a:r>
          </a:p>
        </p:txBody>
      </p:sp>
      <p:graphicFrame>
        <p:nvGraphicFramePr>
          <p:cNvPr id="148485" name="Object 5">
            <a:extLst>
              <a:ext uri="{FF2B5EF4-FFF2-40B4-BE49-F238E27FC236}">
                <a16:creationId xmlns:a16="http://schemas.microsoft.com/office/drawing/2014/main" id="{3C019C72-EDE3-43AE-BD54-9F206C478359}"/>
              </a:ext>
            </a:extLst>
          </p:cNvPr>
          <p:cNvGraphicFramePr>
            <a:graphicFrameLocks/>
          </p:cNvGraphicFramePr>
          <p:nvPr/>
        </p:nvGraphicFramePr>
        <p:xfrm>
          <a:off x="3995738" y="4614863"/>
          <a:ext cx="2487612" cy="431800"/>
        </p:xfrm>
        <a:graphic>
          <a:graphicData uri="http://schemas.openxmlformats.org/presentationml/2006/ole">
            <mc:AlternateContent xmlns:mc="http://schemas.openxmlformats.org/markup-compatibility/2006">
              <mc:Choice xmlns:v="urn:schemas-microsoft-com:vml" Requires="v">
                <p:oleObj spid="_x0000_s148716" name="公式" r:id="rId5" imgW="2489040" imgH="431640" progId="Equation.3">
                  <p:embed/>
                </p:oleObj>
              </mc:Choice>
              <mc:Fallback>
                <p:oleObj name="公式" r:id="rId5" imgW="2489040" imgH="43164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614863"/>
                        <a:ext cx="2487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6" name="Text Box 6">
            <a:extLst>
              <a:ext uri="{FF2B5EF4-FFF2-40B4-BE49-F238E27FC236}">
                <a16:creationId xmlns:a16="http://schemas.microsoft.com/office/drawing/2014/main" id="{D2C178F5-FEBD-428E-BD6F-1DAF54857D9E}"/>
              </a:ext>
            </a:extLst>
          </p:cNvPr>
          <p:cNvSpPr txBox="1">
            <a:spLocks noChangeArrowheads="1"/>
          </p:cNvSpPr>
          <p:nvPr/>
        </p:nvSpPr>
        <p:spPr bwMode="auto">
          <a:xfrm>
            <a:off x="762000" y="4589463"/>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宋体" panose="02010600030101010101" pitchFamily="2" charset="-122"/>
              </a:rPr>
              <a:t>当达到动态平衡时：</a:t>
            </a:r>
          </a:p>
        </p:txBody>
      </p:sp>
      <p:sp>
        <p:nvSpPr>
          <p:cNvPr id="148487" name="Rectangle 7">
            <a:extLst>
              <a:ext uri="{FF2B5EF4-FFF2-40B4-BE49-F238E27FC236}">
                <a16:creationId xmlns:a16="http://schemas.microsoft.com/office/drawing/2014/main" id="{21DEB5C8-9F9D-40E2-B263-71022224E833}"/>
              </a:ext>
            </a:extLst>
          </p:cNvPr>
          <p:cNvSpPr>
            <a:spLocks noChangeArrowheads="1"/>
          </p:cNvSpPr>
          <p:nvPr/>
        </p:nvSpPr>
        <p:spPr bwMode="auto">
          <a:xfrm>
            <a:off x="762000" y="349250"/>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a:solidFill>
                  <a:srgbClr val="66FFFF"/>
                </a:solidFill>
                <a:latin typeface="Times New Roman" panose="02020603050405020304" pitchFamily="18" charset="0"/>
              </a:rPr>
              <a:t>实验结果</a:t>
            </a:r>
          </a:p>
        </p:txBody>
      </p:sp>
      <p:graphicFrame>
        <p:nvGraphicFramePr>
          <p:cNvPr id="148488" name="Object 8">
            <a:extLst>
              <a:ext uri="{FF2B5EF4-FFF2-40B4-BE49-F238E27FC236}">
                <a16:creationId xmlns:a16="http://schemas.microsoft.com/office/drawing/2014/main" id="{30EB3EA8-DE00-4027-894A-A66CC6CE232B}"/>
              </a:ext>
            </a:extLst>
          </p:cNvPr>
          <p:cNvGraphicFramePr>
            <a:graphicFrameLocks/>
          </p:cNvGraphicFramePr>
          <p:nvPr/>
        </p:nvGraphicFramePr>
        <p:xfrm>
          <a:off x="1258888" y="892175"/>
          <a:ext cx="1919287" cy="430213"/>
        </p:xfrm>
        <a:graphic>
          <a:graphicData uri="http://schemas.openxmlformats.org/presentationml/2006/ole">
            <mc:AlternateContent xmlns:mc="http://schemas.openxmlformats.org/markup-compatibility/2006">
              <mc:Choice xmlns:v="urn:schemas-microsoft-com:vml" Requires="v">
                <p:oleObj spid="_x0000_s148717" name="公式" r:id="rId7" imgW="1917360" imgH="431640" progId="Equation.3">
                  <p:embed/>
                </p:oleObj>
              </mc:Choice>
              <mc:Fallback>
                <p:oleObj name="公式" r:id="rId7" imgW="1917360" imgH="431640"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892175"/>
                        <a:ext cx="19192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9" name="Rectangle 9">
            <a:extLst>
              <a:ext uri="{FF2B5EF4-FFF2-40B4-BE49-F238E27FC236}">
                <a16:creationId xmlns:a16="http://schemas.microsoft.com/office/drawing/2014/main" id="{E2E0D0CD-B912-4E7D-B561-533E4BBE89B4}"/>
              </a:ext>
            </a:extLst>
          </p:cNvPr>
          <p:cNvSpPr>
            <a:spLocks noChangeArrowheads="1"/>
          </p:cNvSpPr>
          <p:nvPr/>
        </p:nvSpPr>
        <p:spPr bwMode="auto">
          <a:xfrm>
            <a:off x="762000" y="1306513"/>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a:solidFill>
                  <a:srgbClr val="66FFFF"/>
                </a:solidFill>
                <a:latin typeface="Times New Roman" panose="02020603050405020304" pitchFamily="18" charset="0"/>
              </a:rPr>
              <a:t>受力分析</a:t>
            </a:r>
            <a:endParaRPr kumimoji="1" lang="zh-CN" altLang="en-US" sz="2400" b="1">
              <a:latin typeface="Times New Roman" panose="02020603050405020304" pitchFamily="18" charset="0"/>
            </a:endParaRPr>
          </a:p>
        </p:txBody>
      </p:sp>
      <p:graphicFrame>
        <p:nvGraphicFramePr>
          <p:cNvPr id="148490" name="Object 10">
            <a:extLst>
              <a:ext uri="{FF2B5EF4-FFF2-40B4-BE49-F238E27FC236}">
                <a16:creationId xmlns:a16="http://schemas.microsoft.com/office/drawing/2014/main" id="{6515229D-E7A4-4290-B136-6A9A96714E47}"/>
              </a:ext>
            </a:extLst>
          </p:cNvPr>
          <p:cNvGraphicFramePr>
            <a:graphicFrameLocks/>
          </p:cNvGraphicFramePr>
          <p:nvPr/>
        </p:nvGraphicFramePr>
        <p:xfrm>
          <a:off x="2305050" y="6103938"/>
          <a:ext cx="1181100" cy="406400"/>
        </p:xfrm>
        <a:graphic>
          <a:graphicData uri="http://schemas.openxmlformats.org/presentationml/2006/ole">
            <mc:AlternateContent xmlns:mc="http://schemas.openxmlformats.org/markup-compatibility/2006">
              <mc:Choice xmlns:v="urn:schemas-microsoft-com:vml" Requires="v">
                <p:oleObj spid="_x0000_s148718" name="Equation" r:id="rId9" imgW="1180800" imgH="406080" progId="Equation.3">
                  <p:embed/>
                </p:oleObj>
              </mc:Choice>
              <mc:Fallback>
                <p:oleObj name="Equation" r:id="rId9" imgW="1180800" imgH="40608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5050" y="6103938"/>
                        <a:ext cx="11811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a:extLst>
              <a:ext uri="{FF2B5EF4-FFF2-40B4-BE49-F238E27FC236}">
                <a16:creationId xmlns:a16="http://schemas.microsoft.com/office/drawing/2014/main" id="{D2C8CF0C-0ED8-4BBD-9E64-C1C689252CA9}"/>
              </a:ext>
            </a:extLst>
          </p:cNvPr>
          <p:cNvGraphicFramePr>
            <a:graphicFrameLocks/>
          </p:cNvGraphicFramePr>
          <p:nvPr/>
        </p:nvGraphicFramePr>
        <p:xfrm>
          <a:off x="3886200" y="5394325"/>
          <a:ext cx="1497013" cy="900113"/>
        </p:xfrm>
        <a:graphic>
          <a:graphicData uri="http://schemas.openxmlformats.org/presentationml/2006/ole">
            <mc:AlternateContent xmlns:mc="http://schemas.openxmlformats.org/markup-compatibility/2006">
              <mc:Choice xmlns:v="urn:schemas-microsoft-com:vml" Requires="v">
                <p:oleObj spid="_x0000_s148719" name="Equation" r:id="rId11" imgW="1498320" imgH="901440" progId="Equation.3">
                  <p:embed/>
                </p:oleObj>
              </mc:Choice>
              <mc:Fallback>
                <p:oleObj name="Equation" r:id="rId11" imgW="1498320" imgH="90144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5394325"/>
                        <a:ext cx="14970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a:extLst>
              <a:ext uri="{FF2B5EF4-FFF2-40B4-BE49-F238E27FC236}">
                <a16:creationId xmlns:a16="http://schemas.microsoft.com/office/drawing/2014/main" id="{D4B3C8D8-BA4A-45C0-B246-06C4F7DB6DB8}"/>
              </a:ext>
            </a:extLst>
          </p:cNvPr>
          <p:cNvGraphicFramePr>
            <a:graphicFrameLocks/>
          </p:cNvGraphicFramePr>
          <p:nvPr/>
        </p:nvGraphicFramePr>
        <p:xfrm>
          <a:off x="6172200" y="5467350"/>
          <a:ext cx="1065213" cy="900113"/>
        </p:xfrm>
        <a:graphic>
          <a:graphicData uri="http://schemas.openxmlformats.org/presentationml/2006/ole">
            <mc:AlternateContent xmlns:mc="http://schemas.openxmlformats.org/markup-compatibility/2006">
              <mc:Choice xmlns:v="urn:schemas-microsoft-com:vml" Requires="v">
                <p:oleObj spid="_x0000_s148720" name="Equation" r:id="rId13" imgW="1066680" imgH="901440" progId="Equation.3">
                  <p:embed/>
                </p:oleObj>
              </mc:Choice>
              <mc:Fallback>
                <p:oleObj name="Equation" r:id="rId13" imgW="1066680" imgH="901440" progId="Equation.3">
                  <p:embed/>
                  <p:pic>
                    <p:nvPicPr>
                      <p:cNvPr id="0" name="Object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5467350"/>
                        <a:ext cx="10652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3" name="AutoShape 13">
            <a:extLst>
              <a:ext uri="{FF2B5EF4-FFF2-40B4-BE49-F238E27FC236}">
                <a16:creationId xmlns:a16="http://schemas.microsoft.com/office/drawing/2014/main" id="{5D84F188-FBDB-4839-94D7-25BBE7ADF2E9}"/>
              </a:ext>
            </a:extLst>
          </p:cNvPr>
          <p:cNvSpPr>
            <a:spLocks/>
          </p:cNvSpPr>
          <p:nvPr/>
        </p:nvSpPr>
        <p:spPr bwMode="auto">
          <a:xfrm>
            <a:off x="3570288" y="5181600"/>
            <a:ext cx="201612" cy="1238250"/>
          </a:xfrm>
          <a:prstGeom prst="rightBrace">
            <a:avLst>
              <a:gd name="adj1" fmla="val 51181"/>
              <a:gd name="adj2" fmla="val 50000"/>
            </a:avLst>
          </a:prstGeom>
          <a:noFill/>
          <a:ln w="28575">
            <a:solidFill>
              <a:schemeClr val="bg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8494" name="Object 14">
            <a:extLst>
              <a:ext uri="{FF2B5EF4-FFF2-40B4-BE49-F238E27FC236}">
                <a16:creationId xmlns:a16="http://schemas.microsoft.com/office/drawing/2014/main" id="{00B92BE8-33BB-4784-8D07-724454EEBF27}"/>
              </a:ext>
            </a:extLst>
          </p:cNvPr>
          <p:cNvGraphicFramePr>
            <a:graphicFrameLocks/>
          </p:cNvGraphicFramePr>
          <p:nvPr/>
        </p:nvGraphicFramePr>
        <p:xfrm>
          <a:off x="930275" y="5129213"/>
          <a:ext cx="1144588" cy="430212"/>
        </p:xfrm>
        <a:graphic>
          <a:graphicData uri="http://schemas.openxmlformats.org/presentationml/2006/ole">
            <mc:AlternateContent xmlns:mc="http://schemas.openxmlformats.org/markup-compatibility/2006">
              <mc:Choice xmlns:v="urn:schemas-microsoft-com:vml" Requires="v">
                <p:oleObj spid="_x0000_s148721" name="Equation" r:id="rId15" imgW="1143000" imgH="431640" progId="Equation.3">
                  <p:embed/>
                </p:oleObj>
              </mc:Choice>
              <mc:Fallback>
                <p:oleObj name="Equation" r:id="rId15" imgW="1143000" imgH="431640" progId="Equation.3">
                  <p:embed/>
                  <p:pic>
                    <p:nvPicPr>
                      <p:cNvPr id="0"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0275" y="5129213"/>
                        <a:ext cx="11445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5" name="Object 15">
            <a:extLst>
              <a:ext uri="{FF2B5EF4-FFF2-40B4-BE49-F238E27FC236}">
                <a16:creationId xmlns:a16="http://schemas.microsoft.com/office/drawing/2014/main" id="{66F43E07-9AAD-4CE3-AA1B-1FADDABF74D1}"/>
              </a:ext>
            </a:extLst>
          </p:cNvPr>
          <p:cNvGraphicFramePr>
            <a:graphicFrameLocks/>
          </p:cNvGraphicFramePr>
          <p:nvPr/>
        </p:nvGraphicFramePr>
        <p:xfrm>
          <a:off x="971550" y="5627688"/>
          <a:ext cx="1281113" cy="431800"/>
        </p:xfrm>
        <a:graphic>
          <a:graphicData uri="http://schemas.openxmlformats.org/presentationml/2006/ole">
            <mc:AlternateContent xmlns:mc="http://schemas.openxmlformats.org/markup-compatibility/2006">
              <mc:Choice xmlns:v="urn:schemas-microsoft-com:vml" Requires="v">
                <p:oleObj spid="_x0000_s148722" name="Equation" r:id="rId17" imgW="1282680" imgH="431640" progId="Equation.3">
                  <p:embed/>
                </p:oleObj>
              </mc:Choice>
              <mc:Fallback>
                <p:oleObj name="Equation" r:id="rId17" imgW="1282680" imgH="431640" progId="Equation.3">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1550" y="5627688"/>
                        <a:ext cx="1281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6" name="Object 16">
            <a:extLst>
              <a:ext uri="{FF2B5EF4-FFF2-40B4-BE49-F238E27FC236}">
                <a16:creationId xmlns:a16="http://schemas.microsoft.com/office/drawing/2014/main" id="{B5534347-FBEA-4233-83B0-FF488F51DDB5}"/>
              </a:ext>
            </a:extLst>
          </p:cNvPr>
          <p:cNvGraphicFramePr>
            <a:graphicFrameLocks/>
          </p:cNvGraphicFramePr>
          <p:nvPr/>
        </p:nvGraphicFramePr>
        <p:xfrm>
          <a:off x="2378075" y="5649913"/>
          <a:ext cx="812800" cy="315912"/>
        </p:xfrm>
        <a:graphic>
          <a:graphicData uri="http://schemas.openxmlformats.org/presentationml/2006/ole">
            <mc:AlternateContent xmlns:mc="http://schemas.openxmlformats.org/markup-compatibility/2006">
              <mc:Choice xmlns:v="urn:schemas-microsoft-com:vml" Requires="v">
                <p:oleObj spid="_x0000_s148723" name="Equation" r:id="rId19" imgW="812520" imgH="317160" progId="Equation.3">
                  <p:embed/>
                </p:oleObj>
              </mc:Choice>
              <mc:Fallback>
                <p:oleObj name="Equation" r:id="rId19" imgW="812520" imgH="317160"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8075" y="5649913"/>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7" name="Rectangle 17">
            <a:extLst>
              <a:ext uri="{FF2B5EF4-FFF2-40B4-BE49-F238E27FC236}">
                <a16:creationId xmlns:a16="http://schemas.microsoft.com/office/drawing/2014/main" id="{8026D1CC-CAEA-48BA-AE5D-A037EF6218A9}"/>
              </a:ext>
            </a:extLst>
          </p:cNvPr>
          <p:cNvSpPr>
            <a:spLocks noChangeArrowheads="1"/>
          </p:cNvSpPr>
          <p:nvPr/>
        </p:nvSpPr>
        <p:spPr bwMode="auto">
          <a:xfrm>
            <a:off x="7305675" y="5680075"/>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Times New Roman" panose="02020603050405020304" pitchFamily="18" charset="0"/>
                <a:ea typeface="楷体_GB2312" pitchFamily="49" charset="-122"/>
              </a:rPr>
              <a:t>霍耳系数</a:t>
            </a:r>
            <a:r>
              <a:rPr kumimoji="1" lang="en-US" altLang="zh-CN" sz="2000" b="1">
                <a:solidFill>
                  <a:schemeClr val="bg1"/>
                </a:solidFill>
                <a:latin typeface="Times New Roman" panose="02020603050405020304" pitchFamily="18" charset="0"/>
                <a:ea typeface="楷体_GB2312" pitchFamily="49" charset="-122"/>
              </a:rPr>
              <a:t>)</a:t>
            </a:r>
          </a:p>
        </p:txBody>
      </p:sp>
      <p:graphicFrame>
        <p:nvGraphicFramePr>
          <p:cNvPr id="148498" name="Object 18">
            <a:extLst>
              <a:ext uri="{FF2B5EF4-FFF2-40B4-BE49-F238E27FC236}">
                <a16:creationId xmlns:a16="http://schemas.microsoft.com/office/drawing/2014/main" id="{704A20F1-7372-4BD5-857B-E2C6F3EE0CC2}"/>
              </a:ext>
            </a:extLst>
          </p:cNvPr>
          <p:cNvGraphicFramePr>
            <a:graphicFrameLocks/>
          </p:cNvGraphicFramePr>
          <p:nvPr/>
        </p:nvGraphicFramePr>
        <p:xfrm>
          <a:off x="889000" y="6167438"/>
          <a:ext cx="1320800" cy="392112"/>
        </p:xfrm>
        <a:graphic>
          <a:graphicData uri="http://schemas.openxmlformats.org/presentationml/2006/ole">
            <mc:AlternateContent xmlns:mc="http://schemas.openxmlformats.org/markup-compatibility/2006">
              <mc:Choice xmlns:v="urn:schemas-microsoft-com:vml" Requires="v">
                <p:oleObj spid="_x0000_s148724" name="Equation" r:id="rId21" imgW="1320480" imgH="393480" progId="Equation.3">
                  <p:embed/>
                </p:oleObj>
              </mc:Choice>
              <mc:Fallback>
                <p:oleObj name="Equation" r:id="rId21" imgW="1320480" imgH="393480" progId="Equation.3">
                  <p:embed/>
                  <p:pic>
                    <p:nvPicPr>
                      <p:cNvPr id="0" name="Object 1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9000" y="6167438"/>
                        <a:ext cx="1320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9" name="AutoShape 19">
            <a:extLst>
              <a:ext uri="{FF2B5EF4-FFF2-40B4-BE49-F238E27FC236}">
                <a16:creationId xmlns:a16="http://schemas.microsoft.com/office/drawing/2014/main" id="{CFAD668C-7CF6-4F9B-AFFF-C21C3E285E4B}"/>
              </a:ext>
            </a:extLst>
          </p:cNvPr>
          <p:cNvSpPr>
            <a:spLocks noChangeArrowheads="1"/>
          </p:cNvSpPr>
          <p:nvPr/>
        </p:nvSpPr>
        <p:spPr bwMode="auto">
          <a:xfrm>
            <a:off x="5486400" y="570230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8500" name="Oval 20">
            <a:extLst>
              <a:ext uri="{FF2B5EF4-FFF2-40B4-BE49-F238E27FC236}">
                <a16:creationId xmlns:a16="http://schemas.microsoft.com/office/drawing/2014/main" id="{02CEDA6C-EA55-46FE-8820-DCA41542B6B7}"/>
              </a:ext>
            </a:extLst>
          </p:cNvPr>
          <p:cNvSpPr>
            <a:spLocks noChangeAspect="1" noChangeArrowheads="1"/>
          </p:cNvSpPr>
          <p:nvPr/>
        </p:nvSpPr>
        <p:spPr bwMode="auto">
          <a:xfrm>
            <a:off x="518001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1" name="Oval 21">
            <a:extLst>
              <a:ext uri="{FF2B5EF4-FFF2-40B4-BE49-F238E27FC236}">
                <a16:creationId xmlns:a16="http://schemas.microsoft.com/office/drawing/2014/main" id="{46BA279B-B6A6-4D00-BC2F-D3A44F8C8989}"/>
              </a:ext>
            </a:extLst>
          </p:cNvPr>
          <p:cNvSpPr>
            <a:spLocks noChangeAspect="1" noChangeArrowheads="1"/>
          </p:cNvSpPr>
          <p:nvPr/>
        </p:nvSpPr>
        <p:spPr bwMode="auto">
          <a:xfrm>
            <a:off x="770096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2" name="Oval 22">
            <a:extLst>
              <a:ext uri="{FF2B5EF4-FFF2-40B4-BE49-F238E27FC236}">
                <a16:creationId xmlns:a16="http://schemas.microsoft.com/office/drawing/2014/main" id="{BE77E071-F6F9-4BBB-95DD-BB92E70A9BC3}"/>
              </a:ext>
            </a:extLst>
          </p:cNvPr>
          <p:cNvSpPr>
            <a:spLocks noChangeAspect="1" noChangeArrowheads="1"/>
          </p:cNvSpPr>
          <p:nvPr/>
        </p:nvSpPr>
        <p:spPr bwMode="auto">
          <a:xfrm>
            <a:off x="4964113"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3" name="Oval 23">
            <a:extLst>
              <a:ext uri="{FF2B5EF4-FFF2-40B4-BE49-F238E27FC236}">
                <a16:creationId xmlns:a16="http://schemas.microsoft.com/office/drawing/2014/main" id="{20E26443-3DBD-42AE-AA1F-E28C83D9A741}"/>
              </a:ext>
            </a:extLst>
          </p:cNvPr>
          <p:cNvSpPr>
            <a:spLocks noChangeAspect="1" noChangeArrowheads="1"/>
          </p:cNvSpPr>
          <p:nvPr/>
        </p:nvSpPr>
        <p:spPr bwMode="auto">
          <a:xfrm>
            <a:off x="5540375"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4" name="Oval 24">
            <a:extLst>
              <a:ext uri="{FF2B5EF4-FFF2-40B4-BE49-F238E27FC236}">
                <a16:creationId xmlns:a16="http://schemas.microsoft.com/office/drawing/2014/main" id="{C2095CE9-5770-428E-B5AC-E18AB6856C6A}"/>
              </a:ext>
            </a:extLst>
          </p:cNvPr>
          <p:cNvSpPr>
            <a:spLocks noChangeAspect="1" noChangeArrowheads="1"/>
          </p:cNvSpPr>
          <p:nvPr/>
        </p:nvSpPr>
        <p:spPr bwMode="auto">
          <a:xfrm>
            <a:off x="7197725"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Oval 25">
            <a:extLst>
              <a:ext uri="{FF2B5EF4-FFF2-40B4-BE49-F238E27FC236}">
                <a16:creationId xmlns:a16="http://schemas.microsoft.com/office/drawing/2014/main" id="{D5FE7712-56D0-474C-A4E8-2419FE5EFBD3}"/>
              </a:ext>
            </a:extLst>
          </p:cNvPr>
          <p:cNvSpPr>
            <a:spLocks noChangeAspect="1" noChangeArrowheads="1"/>
          </p:cNvSpPr>
          <p:nvPr/>
        </p:nvSpPr>
        <p:spPr bwMode="auto">
          <a:xfrm>
            <a:off x="4748213"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Oval 26">
            <a:extLst>
              <a:ext uri="{FF2B5EF4-FFF2-40B4-BE49-F238E27FC236}">
                <a16:creationId xmlns:a16="http://schemas.microsoft.com/office/drawing/2014/main" id="{9A94015C-B09C-486A-B6A2-E3E0B09DF6FF}"/>
              </a:ext>
            </a:extLst>
          </p:cNvPr>
          <p:cNvSpPr>
            <a:spLocks noChangeAspect="1" noChangeArrowheads="1"/>
          </p:cNvSpPr>
          <p:nvPr/>
        </p:nvSpPr>
        <p:spPr bwMode="auto">
          <a:xfrm>
            <a:off x="5972175" y="14938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Oval 27">
            <a:extLst>
              <a:ext uri="{FF2B5EF4-FFF2-40B4-BE49-F238E27FC236}">
                <a16:creationId xmlns:a16="http://schemas.microsoft.com/office/drawing/2014/main" id="{3F0E2E9F-6C80-4658-BA81-490544B31D7F}"/>
              </a:ext>
            </a:extLst>
          </p:cNvPr>
          <p:cNvSpPr>
            <a:spLocks noChangeAspect="1" noChangeArrowheads="1"/>
          </p:cNvSpPr>
          <p:nvPr/>
        </p:nvSpPr>
        <p:spPr bwMode="auto">
          <a:xfrm>
            <a:off x="6188075"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Oval 28">
            <a:extLst>
              <a:ext uri="{FF2B5EF4-FFF2-40B4-BE49-F238E27FC236}">
                <a16:creationId xmlns:a16="http://schemas.microsoft.com/office/drawing/2014/main" id="{9E88F5E2-4D97-46F8-BB73-D5927DD5AABB}"/>
              </a:ext>
            </a:extLst>
          </p:cNvPr>
          <p:cNvSpPr>
            <a:spLocks noChangeAspect="1" noChangeArrowheads="1"/>
          </p:cNvSpPr>
          <p:nvPr/>
        </p:nvSpPr>
        <p:spPr bwMode="auto">
          <a:xfrm>
            <a:off x="7988300"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Oval 29">
            <a:extLst>
              <a:ext uri="{FF2B5EF4-FFF2-40B4-BE49-F238E27FC236}">
                <a16:creationId xmlns:a16="http://schemas.microsoft.com/office/drawing/2014/main" id="{A7C7E6EC-FB0A-43F4-A2D7-9C7C09D54F00}"/>
              </a:ext>
            </a:extLst>
          </p:cNvPr>
          <p:cNvSpPr>
            <a:spLocks noChangeAspect="1" noChangeArrowheads="1"/>
          </p:cNvSpPr>
          <p:nvPr/>
        </p:nvSpPr>
        <p:spPr bwMode="auto">
          <a:xfrm>
            <a:off x="6188075" y="16383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0" name="Oval 30">
            <a:extLst>
              <a:ext uri="{FF2B5EF4-FFF2-40B4-BE49-F238E27FC236}">
                <a16:creationId xmlns:a16="http://schemas.microsoft.com/office/drawing/2014/main" id="{36D62D3F-28B8-41E0-8063-76E0B44E62A0}"/>
              </a:ext>
            </a:extLst>
          </p:cNvPr>
          <p:cNvSpPr>
            <a:spLocks noChangeAspect="1" noChangeArrowheads="1"/>
          </p:cNvSpPr>
          <p:nvPr/>
        </p:nvSpPr>
        <p:spPr bwMode="auto">
          <a:xfrm>
            <a:off x="4387850" y="16383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1" name="Oval 31">
            <a:extLst>
              <a:ext uri="{FF2B5EF4-FFF2-40B4-BE49-F238E27FC236}">
                <a16:creationId xmlns:a16="http://schemas.microsoft.com/office/drawing/2014/main" id="{37787DF3-10C0-4D50-AB5C-BD889BE810BA}"/>
              </a:ext>
            </a:extLst>
          </p:cNvPr>
          <p:cNvSpPr>
            <a:spLocks noChangeAspect="1" noChangeArrowheads="1"/>
          </p:cNvSpPr>
          <p:nvPr/>
        </p:nvSpPr>
        <p:spPr bwMode="auto">
          <a:xfrm>
            <a:off x="7124700" y="1277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2" name="Oval 32">
            <a:extLst>
              <a:ext uri="{FF2B5EF4-FFF2-40B4-BE49-F238E27FC236}">
                <a16:creationId xmlns:a16="http://schemas.microsoft.com/office/drawing/2014/main" id="{14252602-FE02-42B4-A54C-0AE5C04BD2C3}"/>
              </a:ext>
            </a:extLst>
          </p:cNvPr>
          <p:cNvSpPr>
            <a:spLocks noChangeAspect="1" noChangeArrowheads="1"/>
          </p:cNvSpPr>
          <p:nvPr/>
        </p:nvSpPr>
        <p:spPr bwMode="auto">
          <a:xfrm>
            <a:off x="6548438" y="15668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3" name="Oval 33">
            <a:extLst>
              <a:ext uri="{FF2B5EF4-FFF2-40B4-BE49-F238E27FC236}">
                <a16:creationId xmlns:a16="http://schemas.microsoft.com/office/drawing/2014/main" id="{B44A66E6-9D33-478B-9605-416294AFBAE3}"/>
              </a:ext>
            </a:extLst>
          </p:cNvPr>
          <p:cNvSpPr>
            <a:spLocks noChangeAspect="1" noChangeArrowheads="1"/>
          </p:cNvSpPr>
          <p:nvPr/>
        </p:nvSpPr>
        <p:spPr bwMode="auto">
          <a:xfrm>
            <a:off x="5684838" y="13509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4" name="Oval 34">
            <a:extLst>
              <a:ext uri="{FF2B5EF4-FFF2-40B4-BE49-F238E27FC236}">
                <a16:creationId xmlns:a16="http://schemas.microsoft.com/office/drawing/2014/main" id="{715E84D3-67A8-4B36-B371-E2A2D483D823}"/>
              </a:ext>
            </a:extLst>
          </p:cNvPr>
          <p:cNvSpPr>
            <a:spLocks noChangeAspect="1" noChangeArrowheads="1"/>
          </p:cNvSpPr>
          <p:nvPr/>
        </p:nvSpPr>
        <p:spPr bwMode="auto">
          <a:xfrm>
            <a:off x="6480175" y="15700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5" name="Oval 35">
            <a:extLst>
              <a:ext uri="{FF2B5EF4-FFF2-40B4-BE49-F238E27FC236}">
                <a16:creationId xmlns:a16="http://schemas.microsoft.com/office/drawing/2014/main" id="{D37B3AF8-382F-4D38-B33B-5E8D2D950444}"/>
              </a:ext>
            </a:extLst>
          </p:cNvPr>
          <p:cNvSpPr>
            <a:spLocks noChangeAspect="1" noChangeArrowheads="1"/>
          </p:cNvSpPr>
          <p:nvPr/>
        </p:nvSpPr>
        <p:spPr bwMode="auto">
          <a:xfrm>
            <a:off x="4892675" y="19986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6" name="Oval 36">
            <a:extLst>
              <a:ext uri="{FF2B5EF4-FFF2-40B4-BE49-F238E27FC236}">
                <a16:creationId xmlns:a16="http://schemas.microsoft.com/office/drawing/2014/main" id="{B023BD8E-6A6D-4919-BD11-A89998B109EF}"/>
              </a:ext>
            </a:extLst>
          </p:cNvPr>
          <p:cNvSpPr>
            <a:spLocks noChangeAspect="1" noChangeArrowheads="1"/>
          </p:cNvSpPr>
          <p:nvPr/>
        </p:nvSpPr>
        <p:spPr bwMode="auto">
          <a:xfrm>
            <a:off x="5540375" y="21431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7" name="Oval 37">
            <a:extLst>
              <a:ext uri="{FF2B5EF4-FFF2-40B4-BE49-F238E27FC236}">
                <a16:creationId xmlns:a16="http://schemas.microsoft.com/office/drawing/2014/main" id="{DB9A7CE9-A0D7-4D6A-A507-39DFAAD4663E}"/>
              </a:ext>
            </a:extLst>
          </p:cNvPr>
          <p:cNvSpPr>
            <a:spLocks noChangeAspect="1" noChangeArrowheads="1"/>
          </p:cNvSpPr>
          <p:nvPr/>
        </p:nvSpPr>
        <p:spPr bwMode="auto">
          <a:xfrm>
            <a:off x="6981825" y="22145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8" name="Oval 38">
            <a:extLst>
              <a:ext uri="{FF2B5EF4-FFF2-40B4-BE49-F238E27FC236}">
                <a16:creationId xmlns:a16="http://schemas.microsoft.com/office/drawing/2014/main" id="{D7EFE695-353B-4B19-AFB8-D39D70189262}"/>
              </a:ext>
            </a:extLst>
          </p:cNvPr>
          <p:cNvSpPr>
            <a:spLocks noChangeAspect="1" noChangeArrowheads="1"/>
          </p:cNvSpPr>
          <p:nvPr/>
        </p:nvSpPr>
        <p:spPr bwMode="auto">
          <a:xfrm>
            <a:off x="6116638" y="21431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9" name="Oval 39">
            <a:extLst>
              <a:ext uri="{FF2B5EF4-FFF2-40B4-BE49-F238E27FC236}">
                <a16:creationId xmlns:a16="http://schemas.microsoft.com/office/drawing/2014/main" id="{53644AB1-7A47-485A-A8F4-F4AD73491E27}"/>
              </a:ext>
            </a:extLst>
          </p:cNvPr>
          <p:cNvSpPr>
            <a:spLocks noChangeAspect="1" noChangeArrowheads="1"/>
          </p:cNvSpPr>
          <p:nvPr/>
        </p:nvSpPr>
        <p:spPr bwMode="auto">
          <a:xfrm>
            <a:off x="4821238" y="25749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0" name="Oval 40">
            <a:extLst>
              <a:ext uri="{FF2B5EF4-FFF2-40B4-BE49-F238E27FC236}">
                <a16:creationId xmlns:a16="http://schemas.microsoft.com/office/drawing/2014/main" id="{865D5273-56F0-4093-9CAA-8BD2344247AD}"/>
              </a:ext>
            </a:extLst>
          </p:cNvPr>
          <p:cNvSpPr>
            <a:spLocks noChangeAspect="1" noChangeArrowheads="1"/>
          </p:cNvSpPr>
          <p:nvPr/>
        </p:nvSpPr>
        <p:spPr bwMode="auto">
          <a:xfrm>
            <a:off x="7340600" y="25749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1" name="Oval 41">
            <a:extLst>
              <a:ext uri="{FF2B5EF4-FFF2-40B4-BE49-F238E27FC236}">
                <a16:creationId xmlns:a16="http://schemas.microsoft.com/office/drawing/2014/main" id="{B5E94ACB-0C40-4252-8222-1216C9D22C8A}"/>
              </a:ext>
            </a:extLst>
          </p:cNvPr>
          <p:cNvSpPr>
            <a:spLocks noChangeAspect="1" noChangeArrowheads="1"/>
          </p:cNvSpPr>
          <p:nvPr/>
        </p:nvSpPr>
        <p:spPr bwMode="auto">
          <a:xfrm>
            <a:off x="6908800" y="264636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2" name="Oval 42">
            <a:extLst>
              <a:ext uri="{FF2B5EF4-FFF2-40B4-BE49-F238E27FC236}">
                <a16:creationId xmlns:a16="http://schemas.microsoft.com/office/drawing/2014/main" id="{8FB7A84A-FB01-48FB-B68F-EA936326D78A}"/>
              </a:ext>
            </a:extLst>
          </p:cNvPr>
          <p:cNvSpPr>
            <a:spLocks noChangeAspect="1" noChangeArrowheads="1"/>
          </p:cNvSpPr>
          <p:nvPr/>
        </p:nvSpPr>
        <p:spPr bwMode="auto">
          <a:xfrm>
            <a:off x="4824413" y="185737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3" name="Oval 43">
            <a:extLst>
              <a:ext uri="{FF2B5EF4-FFF2-40B4-BE49-F238E27FC236}">
                <a16:creationId xmlns:a16="http://schemas.microsoft.com/office/drawing/2014/main" id="{2AF48165-CA5B-45B7-A3FA-BCFB66CDED73}"/>
              </a:ext>
            </a:extLst>
          </p:cNvPr>
          <p:cNvSpPr>
            <a:spLocks noChangeAspect="1" noChangeArrowheads="1"/>
          </p:cNvSpPr>
          <p:nvPr/>
        </p:nvSpPr>
        <p:spPr bwMode="auto">
          <a:xfrm>
            <a:off x="5543550" y="17859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4" name="Oval 44">
            <a:extLst>
              <a:ext uri="{FF2B5EF4-FFF2-40B4-BE49-F238E27FC236}">
                <a16:creationId xmlns:a16="http://schemas.microsoft.com/office/drawing/2014/main" id="{7B539727-D1C7-421E-B4B9-E6EB3760455A}"/>
              </a:ext>
            </a:extLst>
          </p:cNvPr>
          <p:cNvSpPr>
            <a:spLocks noChangeAspect="1" noChangeArrowheads="1"/>
          </p:cNvSpPr>
          <p:nvPr/>
        </p:nvSpPr>
        <p:spPr bwMode="auto">
          <a:xfrm>
            <a:off x="6911975" y="20018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5" name="Oval 45">
            <a:extLst>
              <a:ext uri="{FF2B5EF4-FFF2-40B4-BE49-F238E27FC236}">
                <a16:creationId xmlns:a16="http://schemas.microsoft.com/office/drawing/2014/main" id="{EB856827-C331-4A4C-8171-C1C9B0894C4F}"/>
              </a:ext>
            </a:extLst>
          </p:cNvPr>
          <p:cNvSpPr>
            <a:spLocks noChangeAspect="1" noChangeArrowheads="1"/>
          </p:cNvSpPr>
          <p:nvPr/>
        </p:nvSpPr>
        <p:spPr bwMode="auto">
          <a:xfrm>
            <a:off x="5900738" y="1928813"/>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6" name="Oval 46">
            <a:extLst>
              <a:ext uri="{FF2B5EF4-FFF2-40B4-BE49-F238E27FC236}">
                <a16:creationId xmlns:a16="http://schemas.microsoft.com/office/drawing/2014/main" id="{38F60200-CEAB-4CE3-BC56-5798EC9CEAF9}"/>
              </a:ext>
            </a:extLst>
          </p:cNvPr>
          <p:cNvSpPr>
            <a:spLocks noChangeAspect="1" noChangeArrowheads="1"/>
          </p:cNvSpPr>
          <p:nvPr/>
        </p:nvSpPr>
        <p:spPr bwMode="auto">
          <a:xfrm>
            <a:off x="4605338" y="22860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7" name="Oval 47">
            <a:extLst>
              <a:ext uri="{FF2B5EF4-FFF2-40B4-BE49-F238E27FC236}">
                <a16:creationId xmlns:a16="http://schemas.microsoft.com/office/drawing/2014/main" id="{1C423339-079A-4764-842C-6BD963D124CB}"/>
              </a:ext>
            </a:extLst>
          </p:cNvPr>
          <p:cNvSpPr>
            <a:spLocks noChangeAspect="1" noChangeArrowheads="1"/>
          </p:cNvSpPr>
          <p:nvPr/>
        </p:nvSpPr>
        <p:spPr bwMode="auto">
          <a:xfrm>
            <a:off x="6624638" y="1354138"/>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8" name="Oval 48">
            <a:extLst>
              <a:ext uri="{FF2B5EF4-FFF2-40B4-BE49-F238E27FC236}">
                <a16:creationId xmlns:a16="http://schemas.microsoft.com/office/drawing/2014/main" id="{3DAFD559-2B2C-4194-8194-58DC97D02A7E}"/>
              </a:ext>
            </a:extLst>
          </p:cNvPr>
          <p:cNvSpPr>
            <a:spLocks noChangeAspect="1" noChangeArrowheads="1"/>
          </p:cNvSpPr>
          <p:nvPr/>
        </p:nvSpPr>
        <p:spPr bwMode="auto">
          <a:xfrm>
            <a:off x="7343775" y="2286000"/>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9" name="Oval 49">
            <a:extLst>
              <a:ext uri="{FF2B5EF4-FFF2-40B4-BE49-F238E27FC236}">
                <a16:creationId xmlns:a16="http://schemas.microsoft.com/office/drawing/2014/main" id="{E8204E20-465A-42FB-BCA3-DE5CEAF76D88}"/>
              </a:ext>
            </a:extLst>
          </p:cNvPr>
          <p:cNvSpPr>
            <a:spLocks noChangeAspect="1" noChangeArrowheads="1"/>
          </p:cNvSpPr>
          <p:nvPr/>
        </p:nvSpPr>
        <p:spPr bwMode="auto">
          <a:xfrm>
            <a:off x="6692900" y="2359025"/>
            <a:ext cx="212725" cy="212725"/>
          </a:xfrm>
          <a:prstGeom prst="ellipse">
            <a:avLst/>
          </a:prstGeom>
          <a:gradFill rotWithShape="0">
            <a:gsLst>
              <a:gs pos="0">
                <a:srgbClr val="66FF33"/>
              </a:gs>
              <a:gs pos="100000">
                <a:srgbClr val="66FF33">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0" name="Line 50">
            <a:extLst>
              <a:ext uri="{FF2B5EF4-FFF2-40B4-BE49-F238E27FC236}">
                <a16:creationId xmlns:a16="http://schemas.microsoft.com/office/drawing/2014/main" id="{24195584-F421-4492-9A26-604E8A7B59B2}"/>
              </a:ext>
            </a:extLst>
          </p:cNvPr>
          <p:cNvSpPr>
            <a:spLocks noChangeShapeType="1"/>
          </p:cNvSpPr>
          <p:nvPr/>
        </p:nvSpPr>
        <p:spPr bwMode="auto">
          <a:xfrm flipV="1">
            <a:off x="6477000" y="2717800"/>
            <a:ext cx="0" cy="57626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1" name="Line 51">
            <a:extLst>
              <a:ext uri="{FF2B5EF4-FFF2-40B4-BE49-F238E27FC236}">
                <a16:creationId xmlns:a16="http://schemas.microsoft.com/office/drawing/2014/main" id="{8E7607BE-E337-45F5-A676-7E6303ABD9F1}"/>
              </a:ext>
            </a:extLst>
          </p:cNvPr>
          <p:cNvSpPr>
            <a:spLocks noChangeShapeType="1"/>
          </p:cNvSpPr>
          <p:nvPr/>
        </p:nvSpPr>
        <p:spPr bwMode="auto">
          <a:xfrm>
            <a:off x="6553200" y="2565400"/>
            <a:ext cx="6096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32" name="Object 52">
            <a:extLst>
              <a:ext uri="{FF2B5EF4-FFF2-40B4-BE49-F238E27FC236}">
                <a16:creationId xmlns:a16="http://schemas.microsoft.com/office/drawing/2014/main" id="{82620FA0-61DC-410C-AB21-42316CAE0412}"/>
              </a:ext>
            </a:extLst>
          </p:cNvPr>
          <p:cNvGraphicFramePr>
            <a:graphicFrameLocks/>
          </p:cNvGraphicFramePr>
          <p:nvPr/>
        </p:nvGraphicFramePr>
        <p:xfrm>
          <a:off x="7273925" y="2420938"/>
          <a:ext cx="230188" cy="292100"/>
        </p:xfrm>
        <a:graphic>
          <a:graphicData uri="http://schemas.openxmlformats.org/presentationml/2006/ole">
            <mc:AlternateContent xmlns:mc="http://schemas.openxmlformats.org/markup-compatibility/2006">
              <mc:Choice xmlns:v="urn:schemas-microsoft-com:vml" Requires="v">
                <p:oleObj spid="_x0000_s148725" name="Equation" r:id="rId23" imgW="228600" imgH="291960" progId="Equation.3">
                  <p:embed/>
                </p:oleObj>
              </mc:Choice>
              <mc:Fallback>
                <p:oleObj name="Equation" r:id="rId23" imgW="228600" imgH="291960" progId="Equation.3">
                  <p:embed/>
                  <p:pic>
                    <p:nvPicPr>
                      <p:cNvPr id="0" name="Object 5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73925" y="2420938"/>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33" name="Oval 53">
            <a:extLst>
              <a:ext uri="{FF2B5EF4-FFF2-40B4-BE49-F238E27FC236}">
                <a16:creationId xmlns:a16="http://schemas.microsoft.com/office/drawing/2014/main" id="{92BCF5DB-BF43-4A0F-9A6F-D1AE224B1393}"/>
              </a:ext>
            </a:extLst>
          </p:cNvPr>
          <p:cNvSpPr>
            <a:spLocks noChangeArrowheads="1"/>
          </p:cNvSpPr>
          <p:nvPr/>
        </p:nvSpPr>
        <p:spPr bwMode="auto">
          <a:xfrm>
            <a:off x="6311900" y="2413000"/>
            <a:ext cx="304800" cy="304800"/>
          </a:xfrm>
          <a:prstGeom prst="ellipse">
            <a:avLst/>
          </a:prstGeom>
          <a:gradFill rotWithShape="0">
            <a:gsLst>
              <a:gs pos="0">
                <a:srgbClr val="FFFF00"/>
              </a:gs>
              <a:gs pos="100000">
                <a:srgbClr val="FFFF00">
                  <a:gamma/>
                  <a:shade val="46275"/>
                  <a:invGamma/>
                </a:srgbClr>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4" name="Line 54">
            <a:extLst>
              <a:ext uri="{FF2B5EF4-FFF2-40B4-BE49-F238E27FC236}">
                <a16:creationId xmlns:a16="http://schemas.microsoft.com/office/drawing/2014/main" id="{A7AF5C3F-4A38-4F87-BEC1-140D09003D13}"/>
              </a:ext>
            </a:extLst>
          </p:cNvPr>
          <p:cNvSpPr>
            <a:spLocks noChangeShapeType="1"/>
          </p:cNvSpPr>
          <p:nvPr/>
        </p:nvSpPr>
        <p:spPr bwMode="auto">
          <a:xfrm flipH="1">
            <a:off x="6069013" y="1341438"/>
            <a:ext cx="1295400" cy="1368425"/>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5" name="Line 55">
            <a:extLst>
              <a:ext uri="{FF2B5EF4-FFF2-40B4-BE49-F238E27FC236}">
                <a16:creationId xmlns:a16="http://schemas.microsoft.com/office/drawing/2014/main" id="{9095CB96-7EF5-4434-9E1F-6A7D972B86F9}"/>
              </a:ext>
            </a:extLst>
          </p:cNvPr>
          <p:cNvSpPr>
            <a:spLocks noChangeShapeType="1"/>
          </p:cNvSpPr>
          <p:nvPr/>
        </p:nvSpPr>
        <p:spPr bwMode="auto">
          <a:xfrm flipH="1">
            <a:off x="7437438" y="765175"/>
            <a:ext cx="465137" cy="504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6" name="Line 56">
            <a:extLst>
              <a:ext uri="{FF2B5EF4-FFF2-40B4-BE49-F238E27FC236}">
                <a16:creationId xmlns:a16="http://schemas.microsoft.com/office/drawing/2014/main" id="{2A8BCCED-9C14-42F0-881D-E49FAE1AFD92}"/>
              </a:ext>
            </a:extLst>
          </p:cNvPr>
          <p:cNvSpPr>
            <a:spLocks noChangeShapeType="1"/>
          </p:cNvSpPr>
          <p:nvPr/>
        </p:nvSpPr>
        <p:spPr bwMode="auto">
          <a:xfrm>
            <a:off x="3763963" y="2349500"/>
            <a:ext cx="792162"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148537" name="Group 57">
            <a:extLst>
              <a:ext uri="{FF2B5EF4-FFF2-40B4-BE49-F238E27FC236}">
                <a16:creationId xmlns:a16="http://schemas.microsoft.com/office/drawing/2014/main" id="{56B0C2F6-536C-41C8-A51B-27B76525FE01}"/>
              </a:ext>
            </a:extLst>
          </p:cNvPr>
          <p:cNvGrpSpPr>
            <a:grpSpLocks/>
          </p:cNvGrpSpPr>
          <p:nvPr/>
        </p:nvGrpSpPr>
        <p:grpSpPr bwMode="auto">
          <a:xfrm>
            <a:off x="3557588" y="452438"/>
            <a:ext cx="5132387" cy="3590925"/>
            <a:chOff x="1837" y="799"/>
            <a:chExt cx="3628" cy="2722"/>
          </a:xfrm>
        </p:grpSpPr>
        <p:sp>
          <p:nvSpPr>
            <p:cNvPr id="148538" name="Line 58">
              <a:extLst>
                <a:ext uri="{FF2B5EF4-FFF2-40B4-BE49-F238E27FC236}">
                  <a16:creationId xmlns:a16="http://schemas.microsoft.com/office/drawing/2014/main" id="{2348992D-E9D4-4067-98E1-BB2CBD1EB240}"/>
                </a:ext>
              </a:extLst>
            </p:cNvPr>
            <p:cNvSpPr>
              <a:spLocks noChangeShapeType="1"/>
            </p:cNvSpPr>
            <p:nvPr/>
          </p:nvSpPr>
          <p:spPr bwMode="auto">
            <a:xfrm flipV="1">
              <a:off x="2653" y="2659"/>
              <a:ext cx="2812" cy="0"/>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9" name="Line 59">
              <a:extLst>
                <a:ext uri="{FF2B5EF4-FFF2-40B4-BE49-F238E27FC236}">
                  <a16:creationId xmlns:a16="http://schemas.microsoft.com/office/drawing/2014/main" id="{59C65F8A-13A8-4EC4-A014-14226C70FF10}"/>
                </a:ext>
              </a:extLst>
            </p:cNvPr>
            <p:cNvSpPr>
              <a:spLocks noChangeShapeType="1"/>
            </p:cNvSpPr>
            <p:nvPr/>
          </p:nvSpPr>
          <p:spPr bwMode="auto">
            <a:xfrm flipH="1">
              <a:off x="1837" y="2659"/>
              <a:ext cx="816" cy="862"/>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0" name="Line 60">
              <a:extLst>
                <a:ext uri="{FF2B5EF4-FFF2-40B4-BE49-F238E27FC236}">
                  <a16:creationId xmlns:a16="http://schemas.microsoft.com/office/drawing/2014/main" id="{24D84D34-43DF-4166-BC2F-CC3CEC65B142}"/>
                </a:ext>
              </a:extLst>
            </p:cNvPr>
            <p:cNvSpPr>
              <a:spLocks noChangeShapeType="1"/>
            </p:cNvSpPr>
            <p:nvPr/>
          </p:nvSpPr>
          <p:spPr bwMode="auto">
            <a:xfrm>
              <a:off x="2653" y="799"/>
              <a:ext cx="0" cy="1860"/>
            </a:xfrm>
            <a:prstGeom prst="line">
              <a:avLst/>
            </a:prstGeom>
            <a:noFill/>
            <a:ln w="19050">
              <a:solidFill>
                <a:schemeClr val="bg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8541" name="AutoShape 61">
            <a:extLst>
              <a:ext uri="{FF2B5EF4-FFF2-40B4-BE49-F238E27FC236}">
                <a16:creationId xmlns:a16="http://schemas.microsoft.com/office/drawing/2014/main" id="{F1309CEF-1149-4500-8699-CB8F30FFE67C}"/>
              </a:ext>
            </a:extLst>
          </p:cNvPr>
          <p:cNvSpPr>
            <a:spLocks noChangeArrowheads="1"/>
          </p:cNvSpPr>
          <p:nvPr/>
        </p:nvSpPr>
        <p:spPr bwMode="auto">
          <a:xfrm>
            <a:off x="4140200" y="1244600"/>
            <a:ext cx="4176713" cy="2233613"/>
          </a:xfrm>
          <a:prstGeom prst="cube">
            <a:avLst>
              <a:gd name="adj" fmla="val 25588"/>
            </a:avLst>
          </a:prstGeom>
          <a:gradFill rotWithShape="1">
            <a:gsLst>
              <a:gs pos="0">
                <a:srgbClr val="3399FF">
                  <a:alpha val="60001"/>
                </a:srgbClr>
              </a:gs>
              <a:gs pos="100000">
                <a:srgbClr val="3399FF">
                  <a:gamma/>
                  <a:shade val="46275"/>
                  <a:invGamma/>
                  <a:alpha val="62000"/>
                </a:srgb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42" name="Line 62">
            <a:extLst>
              <a:ext uri="{FF2B5EF4-FFF2-40B4-BE49-F238E27FC236}">
                <a16:creationId xmlns:a16="http://schemas.microsoft.com/office/drawing/2014/main" id="{C6CBC06A-7D0B-454E-8D0B-31F93CA3B281}"/>
              </a:ext>
            </a:extLst>
          </p:cNvPr>
          <p:cNvSpPr>
            <a:spLocks noChangeShapeType="1"/>
          </p:cNvSpPr>
          <p:nvPr/>
        </p:nvSpPr>
        <p:spPr bwMode="auto">
          <a:xfrm flipH="1">
            <a:off x="4124325" y="2925763"/>
            <a:ext cx="576263" cy="576262"/>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3" name="Line 63">
            <a:extLst>
              <a:ext uri="{FF2B5EF4-FFF2-40B4-BE49-F238E27FC236}">
                <a16:creationId xmlns:a16="http://schemas.microsoft.com/office/drawing/2014/main" id="{ABE5D318-F7B1-4AE6-AA1B-C0081E953B19}"/>
              </a:ext>
            </a:extLst>
          </p:cNvPr>
          <p:cNvSpPr>
            <a:spLocks noChangeShapeType="1"/>
          </p:cNvSpPr>
          <p:nvPr/>
        </p:nvSpPr>
        <p:spPr bwMode="auto">
          <a:xfrm>
            <a:off x="4700588" y="1270000"/>
            <a:ext cx="0" cy="1655763"/>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4" name="Line 64">
            <a:extLst>
              <a:ext uri="{FF2B5EF4-FFF2-40B4-BE49-F238E27FC236}">
                <a16:creationId xmlns:a16="http://schemas.microsoft.com/office/drawing/2014/main" id="{EC56BAD6-EFFF-47F1-B8C2-C5F88A96A94A}"/>
              </a:ext>
            </a:extLst>
          </p:cNvPr>
          <p:cNvSpPr>
            <a:spLocks noChangeShapeType="1"/>
          </p:cNvSpPr>
          <p:nvPr/>
        </p:nvSpPr>
        <p:spPr bwMode="auto">
          <a:xfrm flipV="1">
            <a:off x="4700588" y="2925763"/>
            <a:ext cx="3600450" cy="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5" name="Line 65">
            <a:extLst>
              <a:ext uri="{FF2B5EF4-FFF2-40B4-BE49-F238E27FC236}">
                <a16:creationId xmlns:a16="http://schemas.microsoft.com/office/drawing/2014/main" id="{33B662A6-31CC-4682-BA28-B932A430C166}"/>
              </a:ext>
            </a:extLst>
          </p:cNvPr>
          <p:cNvSpPr>
            <a:spLocks noChangeShapeType="1"/>
          </p:cNvSpPr>
          <p:nvPr/>
        </p:nvSpPr>
        <p:spPr bwMode="auto">
          <a:xfrm>
            <a:off x="3476625" y="1846263"/>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6" name="Line 66">
            <a:extLst>
              <a:ext uri="{FF2B5EF4-FFF2-40B4-BE49-F238E27FC236}">
                <a16:creationId xmlns:a16="http://schemas.microsoft.com/office/drawing/2014/main" id="{8303D770-D30C-48A8-8572-5D82688313A1}"/>
              </a:ext>
            </a:extLst>
          </p:cNvPr>
          <p:cNvSpPr>
            <a:spLocks noChangeShapeType="1"/>
          </p:cNvSpPr>
          <p:nvPr/>
        </p:nvSpPr>
        <p:spPr bwMode="auto">
          <a:xfrm>
            <a:off x="3476625" y="3502025"/>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7" name="Line 67">
            <a:extLst>
              <a:ext uri="{FF2B5EF4-FFF2-40B4-BE49-F238E27FC236}">
                <a16:creationId xmlns:a16="http://schemas.microsoft.com/office/drawing/2014/main" id="{E0F8865F-4CE9-4E0B-AA93-A687C928D9ED}"/>
              </a:ext>
            </a:extLst>
          </p:cNvPr>
          <p:cNvSpPr>
            <a:spLocks noChangeShapeType="1"/>
          </p:cNvSpPr>
          <p:nvPr/>
        </p:nvSpPr>
        <p:spPr bwMode="auto">
          <a:xfrm>
            <a:off x="3692525" y="1846263"/>
            <a:ext cx="0" cy="16557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8" name="Text Box 68">
            <a:extLst>
              <a:ext uri="{FF2B5EF4-FFF2-40B4-BE49-F238E27FC236}">
                <a16:creationId xmlns:a16="http://schemas.microsoft.com/office/drawing/2014/main" id="{9435B1D1-9E2F-4EFB-8CD9-682FA769AC66}"/>
              </a:ext>
            </a:extLst>
          </p:cNvPr>
          <p:cNvSpPr txBox="1">
            <a:spLocks noChangeArrowheads="1"/>
          </p:cNvSpPr>
          <p:nvPr/>
        </p:nvSpPr>
        <p:spPr bwMode="auto">
          <a:xfrm>
            <a:off x="3332163" y="242252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l</a:t>
            </a:r>
          </a:p>
        </p:txBody>
      </p:sp>
      <p:sp>
        <p:nvSpPr>
          <p:cNvPr id="148549" name="Line 69">
            <a:extLst>
              <a:ext uri="{FF2B5EF4-FFF2-40B4-BE49-F238E27FC236}">
                <a16:creationId xmlns:a16="http://schemas.microsoft.com/office/drawing/2014/main" id="{EBC24DEB-533A-4B4B-A9EF-69DAEF6B914A}"/>
              </a:ext>
            </a:extLst>
          </p:cNvPr>
          <p:cNvSpPr>
            <a:spLocks noChangeShapeType="1"/>
          </p:cNvSpPr>
          <p:nvPr/>
        </p:nvSpPr>
        <p:spPr bwMode="auto">
          <a:xfrm flipV="1">
            <a:off x="4124325" y="981075"/>
            <a:ext cx="0" cy="8651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0" name="Line 70">
            <a:extLst>
              <a:ext uri="{FF2B5EF4-FFF2-40B4-BE49-F238E27FC236}">
                <a16:creationId xmlns:a16="http://schemas.microsoft.com/office/drawing/2014/main" id="{7688C2ED-1DA2-48F8-BCE1-BBDC10788C68}"/>
              </a:ext>
            </a:extLst>
          </p:cNvPr>
          <p:cNvSpPr>
            <a:spLocks noChangeShapeType="1"/>
          </p:cNvSpPr>
          <p:nvPr/>
        </p:nvSpPr>
        <p:spPr bwMode="auto">
          <a:xfrm flipV="1">
            <a:off x="4124325" y="693738"/>
            <a:ext cx="576263" cy="5762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1" name="Text Box 71">
            <a:extLst>
              <a:ext uri="{FF2B5EF4-FFF2-40B4-BE49-F238E27FC236}">
                <a16:creationId xmlns:a16="http://schemas.microsoft.com/office/drawing/2014/main" id="{0919BA77-AB8B-4D98-B8FC-4B2654EF9CD4}"/>
              </a:ext>
            </a:extLst>
          </p:cNvPr>
          <p:cNvSpPr txBox="1">
            <a:spLocks noChangeArrowheads="1"/>
          </p:cNvSpPr>
          <p:nvPr/>
        </p:nvSpPr>
        <p:spPr bwMode="auto">
          <a:xfrm>
            <a:off x="4148138" y="622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d</a:t>
            </a:r>
          </a:p>
        </p:txBody>
      </p:sp>
      <p:sp>
        <p:nvSpPr>
          <p:cNvPr id="148552" name="Line 72">
            <a:extLst>
              <a:ext uri="{FF2B5EF4-FFF2-40B4-BE49-F238E27FC236}">
                <a16:creationId xmlns:a16="http://schemas.microsoft.com/office/drawing/2014/main" id="{B30357C6-195B-4482-B280-1176C83A9FDD}"/>
              </a:ext>
            </a:extLst>
          </p:cNvPr>
          <p:cNvSpPr>
            <a:spLocks noChangeShapeType="1"/>
          </p:cNvSpPr>
          <p:nvPr/>
        </p:nvSpPr>
        <p:spPr bwMode="auto">
          <a:xfrm>
            <a:off x="8013700" y="2349500"/>
            <a:ext cx="592138"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53" name="Text Box 73">
            <a:extLst>
              <a:ext uri="{FF2B5EF4-FFF2-40B4-BE49-F238E27FC236}">
                <a16:creationId xmlns:a16="http://schemas.microsoft.com/office/drawing/2014/main" id="{CD60AA23-9750-4732-A798-7D2B5B140A11}"/>
              </a:ext>
            </a:extLst>
          </p:cNvPr>
          <p:cNvSpPr txBox="1">
            <a:spLocks noChangeArrowheads="1"/>
          </p:cNvSpPr>
          <p:nvPr/>
        </p:nvSpPr>
        <p:spPr bwMode="auto">
          <a:xfrm>
            <a:off x="8380413" y="1747838"/>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00"/>
                </a:solidFill>
                <a:latin typeface="Times New Roman" panose="02020603050405020304" pitchFamily="18" charset="0"/>
              </a:rPr>
              <a:t>I</a:t>
            </a:r>
          </a:p>
        </p:txBody>
      </p:sp>
      <p:sp>
        <p:nvSpPr>
          <p:cNvPr id="148554" name="Line 74">
            <a:extLst>
              <a:ext uri="{FF2B5EF4-FFF2-40B4-BE49-F238E27FC236}">
                <a16:creationId xmlns:a16="http://schemas.microsoft.com/office/drawing/2014/main" id="{685BDE40-A654-4421-B505-B29A8C30B31A}"/>
              </a:ext>
            </a:extLst>
          </p:cNvPr>
          <p:cNvSpPr>
            <a:spLocks noChangeShapeType="1"/>
          </p:cNvSpPr>
          <p:nvPr/>
        </p:nvSpPr>
        <p:spPr bwMode="auto">
          <a:xfrm flipH="1">
            <a:off x="4916488" y="2565400"/>
            <a:ext cx="1295400" cy="1368425"/>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55" name="Object 75">
            <a:extLst>
              <a:ext uri="{FF2B5EF4-FFF2-40B4-BE49-F238E27FC236}">
                <a16:creationId xmlns:a16="http://schemas.microsoft.com/office/drawing/2014/main" id="{70CE4D1D-E772-4C55-ADD4-1CDF41FE4F20}"/>
              </a:ext>
            </a:extLst>
          </p:cNvPr>
          <p:cNvGraphicFramePr>
            <a:graphicFrameLocks noChangeAspect="1"/>
          </p:cNvGraphicFramePr>
          <p:nvPr/>
        </p:nvGraphicFramePr>
        <p:xfrm>
          <a:off x="4532313" y="3654425"/>
          <a:ext cx="279400" cy="368300"/>
        </p:xfrm>
        <a:graphic>
          <a:graphicData uri="http://schemas.openxmlformats.org/presentationml/2006/ole">
            <mc:AlternateContent xmlns:mc="http://schemas.openxmlformats.org/markup-compatibility/2006">
              <mc:Choice xmlns:v="urn:schemas-microsoft-com:vml" Requires="v">
                <p:oleObj spid="_x0000_s148726" name="公式" r:id="rId25" imgW="279360" imgH="368280" progId="Equation.3">
                  <p:embed/>
                </p:oleObj>
              </mc:Choice>
              <mc:Fallback>
                <p:oleObj name="公式" r:id="rId25" imgW="279360" imgH="368280" progId="Equation.3">
                  <p:embed/>
                  <p:pic>
                    <p:nvPicPr>
                      <p:cNvPr id="0" name="Object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32313" y="3654425"/>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56" name="Text Box 76">
            <a:extLst>
              <a:ext uri="{FF2B5EF4-FFF2-40B4-BE49-F238E27FC236}">
                <a16:creationId xmlns:a16="http://schemas.microsoft.com/office/drawing/2014/main" id="{F23AE300-B8E3-486B-8070-39F96C4F4835}"/>
              </a:ext>
            </a:extLst>
          </p:cNvPr>
          <p:cNvSpPr txBox="1">
            <a:spLocks noChangeArrowheads="1"/>
          </p:cNvSpPr>
          <p:nvPr/>
        </p:nvSpPr>
        <p:spPr bwMode="auto">
          <a:xfrm>
            <a:off x="7292975" y="29257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a</a:t>
            </a:r>
          </a:p>
        </p:txBody>
      </p:sp>
      <p:sp>
        <p:nvSpPr>
          <p:cNvPr id="148557" name="Text Box 77">
            <a:extLst>
              <a:ext uri="{FF2B5EF4-FFF2-40B4-BE49-F238E27FC236}">
                <a16:creationId xmlns:a16="http://schemas.microsoft.com/office/drawing/2014/main" id="{A58E463B-D3AC-4068-987F-5881FCE125DA}"/>
              </a:ext>
            </a:extLst>
          </p:cNvPr>
          <p:cNvSpPr txBox="1">
            <a:spLocks noChangeArrowheads="1"/>
          </p:cNvSpPr>
          <p:nvPr/>
        </p:nvSpPr>
        <p:spPr bwMode="auto">
          <a:xfrm>
            <a:off x="7437438" y="131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anose="02020603050405020304" pitchFamily="18" charset="0"/>
              </a:rPr>
              <a:t>b</a:t>
            </a:r>
          </a:p>
        </p:txBody>
      </p:sp>
      <p:grpSp>
        <p:nvGrpSpPr>
          <p:cNvPr id="148558" name="Group 78">
            <a:extLst>
              <a:ext uri="{FF2B5EF4-FFF2-40B4-BE49-F238E27FC236}">
                <a16:creationId xmlns:a16="http://schemas.microsoft.com/office/drawing/2014/main" id="{445E8E10-A6AD-47C9-A3DE-B75196B36FFE}"/>
              </a:ext>
            </a:extLst>
          </p:cNvPr>
          <p:cNvGrpSpPr>
            <a:grpSpLocks/>
          </p:cNvGrpSpPr>
          <p:nvPr/>
        </p:nvGrpSpPr>
        <p:grpSpPr bwMode="auto">
          <a:xfrm>
            <a:off x="6464300" y="1354138"/>
            <a:ext cx="555625" cy="533400"/>
            <a:chOff x="4072" y="853"/>
            <a:chExt cx="350" cy="336"/>
          </a:xfrm>
        </p:grpSpPr>
        <p:sp>
          <p:nvSpPr>
            <p:cNvPr id="148559" name="AutoShape 79">
              <a:extLst>
                <a:ext uri="{FF2B5EF4-FFF2-40B4-BE49-F238E27FC236}">
                  <a16:creationId xmlns:a16="http://schemas.microsoft.com/office/drawing/2014/main" id="{D6BDE8F2-DAB0-4102-95DA-C99CC802F87F}"/>
                </a:ext>
              </a:extLst>
            </p:cNvPr>
            <p:cNvSpPr>
              <a:spLocks noChangeArrowheads="1"/>
            </p:cNvSpPr>
            <p:nvPr/>
          </p:nvSpPr>
          <p:spPr bwMode="auto">
            <a:xfrm>
              <a:off x="4072" y="853"/>
              <a:ext cx="350" cy="336"/>
            </a:xfrm>
            <a:prstGeom prst="wedgeRectCallout">
              <a:avLst>
                <a:gd name="adj1" fmla="val -52856"/>
                <a:gd name="adj2" fmla="val 185713"/>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sz="2400">
                <a:latin typeface="Times New Roman" panose="02020603050405020304" pitchFamily="18" charset="0"/>
              </a:endParaRPr>
            </a:p>
          </p:txBody>
        </p:sp>
        <p:graphicFrame>
          <p:nvGraphicFramePr>
            <p:cNvPr id="148560" name="Object 80">
              <a:extLst>
                <a:ext uri="{FF2B5EF4-FFF2-40B4-BE49-F238E27FC236}">
                  <a16:creationId xmlns:a16="http://schemas.microsoft.com/office/drawing/2014/main" id="{097374B5-CC12-446F-8DB8-6F581660D746}"/>
                </a:ext>
              </a:extLst>
            </p:cNvPr>
            <p:cNvGraphicFramePr>
              <a:graphicFrameLocks noChangeAspect="1"/>
            </p:cNvGraphicFramePr>
            <p:nvPr/>
          </p:nvGraphicFramePr>
          <p:xfrm>
            <a:off x="4186" y="922"/>
            <a:ext cx="122" cy="195"/>
          </p:xfrm>
          <a:graphic>
            <a:graphicData uri="http://schemas.openxmlformats.org/presentationml/2006/ole">
              <mc:AlternateContent xmlns:mc="http://schemas.openxmlformats.org/markup-compatibility/2006">
                <mc:Choice xmlns:v="urn:schemas-microsoft-com:vml" Requires="v">
                  <p:oleObj spid="_x0000_s148727" name="公式" r:id="rId27" imgW="228600" imgH="304560" progId="Equation.3">
                    <p:embed/>
                  </p:oleObj>
                </mc:Choice>
                <mc:Fallback>
                  <p:oleObj name="公式" r:id="rId27" imgW="228600" imgH="304560" progId="Equation.3">
                    <p:embed/>
                    <p:pic>
                      <p:nvPicPr>
                        <p:cNvPr id="0" name="Object 8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86" y="922"/>
                          <a:ext cx="12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8561" name="Object 81">
            <a:extLst>
              <a:ext uri="{FF2B5EF4-FFF2-40B4-BE49-F238E27FC236}">
                <a16:creationId xmlns:a16="http://schemas.microsoft.com/office/drawing/2014/main" id="{CC764A3C-14A1-494B-94C7-D9140CD3E4C6}"/>
              </a:ext>
            </a:extLst>
          </p:cNvPr>
          <p:cNvGraphicFramePr>
            <a:graphicFrameLocks noChangeAspect="1"/>
          </p:cNvGraphicFramePr>
          <p:nvPr/>
        </p:nvGraphicFramePr>
        <p:xfrm>
          <a:off x="6311900" y="3367088"/>
          <a:ext cx="381000" cy="457200"/>
        </p:xfrm>
        <a:graphic>
          <a:graphicData uri="http://schemas.openxmlformats.org/presentationml/2006/ole">
            <mc:AlternateContent xmlns:mc="http://schemas.openxmlformats.org/markup-compatibility/2006">
              <mc:Choice xmlns:v="urn:schemas-microsoft-com:vml" Requires="v">
                <p:oleObj spid="_x0000_s148728" name="公式" r:id="rId29" imgW="380880" imgH="457200" progId="Equation.3">
                  <p:embed/>
                </p:oleObj>
              </mc:Choice>
              <mc:Fallback>
                <p:oleObj name="公式" r:id="rId29" imgW="380880" imgH="457200" progId="Equation.3">
                  <p:embed/>
                  <p:pic>
                    <p:nvPicPr>
                      <p:cNvPr id="0" name="Object 8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11900" y="336708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2" name="Object 82">
            <a:extLst>
              <a:ext uri="{FF2B5EF4-FFF2-40B4-BE49-F238E27FC236}">
                <a16:creationId xmlns:a16="http://schemas.microsoft.com/office/drawing/2014/main" id="{DFB27938-B911-4DEA-80CF-7FD626886F01}"/>
              </a:ext>
            </a:extLst>
          </p:cNvPr>
          <p:cNvGraphicFramePr>
            <a:graphicFrameLocks noChangeAspect="1"/>
          </p:cNvGraphicFramePr>
          <p:nvPr/>
        </p:nvGraphicFramePr>
        <p:xfrm>
          <a:off x="4716463" y="1989138"/>
          <a:ext cx="277812" cy="341312"/>
        </p:xfrm>
        <a:graphic>
          <a:graphicData uri="http://schemas.openxmlformats.org/presentationml/2006/ole">
            <mc:AlternateContent xmlns:mc="http://schemas.openxmlformats.org/markup-compatibility/2006">
              <mc:Choice xmlns:v="urn:schemas-microsoft-com:vml" Requires="v">
                <p:oleObj spid="_x0000_s148729" name="公式" r:id="rId31" imgW="279360" imgH="342720" progId="Equation.3">
                  <p:embed/>
                </p:oleObj>
              </mc:Choice>
              <mc:Fallback>
                <p:oleObj name="公式" r:id="rId31" imgW="279360" imgH="342720" progId="Equation.3">
                  <p:embed/>
                  <p:pic>
                    <p:nvPicPr>
                      <p:cNvPr id="0" name="Object 8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16463" y="1989138"/>
                        <a:ext cx="277812"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3" name="Line 83">
            <a:extLst>
              <a:ext uri="{FF2B5EF4-FFF2-40B4-BE49-F238E27FC236}">
                <a16:creationId xmlns:a16="http://schemas.microsoft.com/office/drawing/2014/main" id="{964ED541-CF81-4965-9B6D-FC7FC37BC4A7}"/>
              </a:ext>
            </a:extLst>
          </p:cNvPr>
          <p:cNvSpPr>
            <a:spLocks noChangeShapeType="1"/>
          </p:cNvSpPr>
          <p:nvPr/>
        </p:nvSpPr>
        <p:spPr bwMode="auto">
          <a:xfrm>
            <a:off x="5180013" y="2070100"/>
            <a:ext cx="0" cy="93662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64" name="Line 84">
            <a:extLst>
              <a:ext uri="{FF2B5EF4-FFF2-40B4-BE49-F238E27FC236}">
                <a16:creationId xmlns:a16="http://schemas.microsoft.com/office/drawing/2014/main" id="{B3EBBCF6-FA30-4E58-B2AE-6F4375006AB9}"/>
              </a:ext>
            </a:extLst>
          </p:cNvPr>
          <p:cNvSpPr>
            <a:spLocks noChangeShapeType="1"/>
          </p:cNvSpPr>
          <p:nvPr/>
        </p:nvSpPr>
        <p:spPr bwMode="auto">
          <a:xfrm flipV="1">
            <a:off x="5183188" y="2492375"/>
            <a:ext cx="0" cy="5048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65" name="Object 85">
            <a:extLst>
              <a:ext uri="{FF2B5EF4-FFF2-40B4-BE49-F238E27FC236}">
                <a16:creationId xmlns:a16="http://schemas.microsoft.com/office/drawing/2014/main" id="{7253D81F-2D42-4010-ADE0-9E61EFACBE56}"/>
              </a:ext>
            </a:extLst>
          </p:cNvPr>
          <p:cNvGraphicFramePr>
            <a:graphicFrameLocks noChangeAspect="1"/>
          </p:cNvGraphicFramePr>
          <p:nvPr/>
        </p:nvGraphicFramePr>
        <p:xfrm>
          <a:off x="4683125" y="2420938"/>
          <a:ext cx="277813" cy="341312"/>
        </p:xfrm>
        <a:graphic>
          <a:graphicData uri="http://schemas.openxmlformats.org/presentationml/2006/ole">
            <mc:AlternateContent xmlns:mc="http://schemas.openxmlformats.org/markup-compatibility/2006">
              <mc:Choice xmlns:v="urn:schemas-microsoft-com:vml" Requires="v">
                <p:oleObj spid="_x0000_s148730" name="公式" r:id="rId33" imgW="279360" imgH="342720" progId="Equation.3">
                  <p:embed/>
                </p:oleObj>
              </mc:Choice>
              <mc:Fallback>
                <p:oleObj name="公式" r:id="rId33" imgW="279360" imgH="342720" progId="Equation.3">
                  <p:embed/>
                  <p:pic>
                    <p:nvPicPr>
                      <p:cNvPr id="0" name="Object 8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83125" y="2420938"/>
                        <a:ext cx="27781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6" name="Object 86">
            <a:extLst>
              <a:ext uri="{FF2B5EF4-FFF2-40B4-BE49-F238E27FC236}">
                <a16:creationId xmlns:a16="http://schemas.microsoft.com/office/drawing/2014/main" id="{FFBF6C9B-53A5-46E9-99EF-52E76B80950B}"/>
              </a:ext>
            </a:extLst>
          </p:cNvPr>
          <p:cNvGraphicFramePr>
            <a:graphicFrameLocks noChangeAspect="1"/>
          </p:cNvGraphicFramePr>
          <p:nvPr/>
        </p:nvGraphicFramePr>
        <p:xfrm>
          <a:off x="1258888" y="3679825"/>
          <a:ext cx="1117600" cy="457200"/>
        </p:xfrm>
        <a:graphic>
          <a:graphicData uri="http://schemas.openxmlformats.org/presentationml/2006/ole">
            <mc:AlternateContent xmlns:mc="http://schemas.openxmlformats.org/markup-compatibility/2006">
              <mc:Choice xmlns:v="urn:schemas-microsoft-com:vml" Requires="v">
                <p:oleObj spid="_x0000_s148731" name="公式" r:id="rId35" imgW="1117440" imgH="457200" progId="Equation.3">
                  <p:embed/>
                </p:oleObj>
              </mc:Choice>
              <mc:Fallback>
                <p:oleObj name="公式" r:id="rId35" imgW="1117440" imgH="457200" progId="Equation.3">
                  <p:embed/>
                  <p:pic>
                    <p:nvPicPr>
                      <p:cNvPr id="0" name="Object 8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3679825"/>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7" name="Text Box 87">
            <a:extLst>
              <a:ext uri="{FF2B5EF4-FFF2-40B4-BE49-F238E27FC236}">
                <a16:creationId xmlns:a16="http://schemas.microsoft.com/office/drawing/2014/main" id="{48E82DB0-0C7A-458C-9966-86EC3DEC0DAB}"/>
              </a:ext>
            </a:extLst>
          </p:cNvPr>
          <p:cNvSpPr txBox="1">
            <a:spLocks noChangeArrowheads="1"/>
          </p:cNvSpPr>
          <p:nvPr/>
        </p:nvSpPr>
        <p:spPr bwMode="auto">
          <a:xfrm>
            <a:off x="1095375" y="2703513"/>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chemeClr val="bg1"/>
                </a:solidFill>
                <a:latin typeface="Times New Roman" panose="02020603050405020304"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anose="02020603050405020304" pitchFamily="18" charset="0"/>
                <a:ea typeface="楷体_GB2312" pitchFamily="49" charset="-122"/>
              </a:rPr>
              <a:t>)</a:t>
            </a:r>
          </a:p>
        </p:txBody>
      </p:sp>
      <p:sp>
        <p:nvSpPr>
          <p:cNvPr id="148568" name="Text Box 88">
            <a:extLst>
              <a:ext uri="{FF2B5EF4-FFF2-40B4-BE49-F238E27FC236}">
                <a16:creationId xmlns:a16="http://schemas.microsoft.com/office/drawing/2014/main" id="{BB355486-9F6C-4413-8BB2-F68D9925118B}"/>
              </a:ext>
            </a:extLst>
          </p:cNvPr>
          <p:cNvSpPr txBox="1">
            <a:spLocks noChangeArrowheads="1"/>
          </p:cNvSpPr>
          <p:nvPr/>
        </p:nvSpPr>
        <p:spPr bwMode="auto">
          <a:xfrm>
            <a:off x="1154113" y="4184650"/>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chemeClr val="bg1"/>
                </a:solidFill>
                <a:latin typeface="Times New Roman" panose="02020603050405020304"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anose="02020603050405020304" pitchFamily="18" charset="0"/>
                <a:ea typeface="楷体_GB2312" pitchFamily="49" charset="-122"/>
              </a:rPr>
              <a:t>)</a:t>
            </a:r>
          </a:p>
        </p:txBody>
      </p:sp>
      <p:grpSp>
        <p:nvGrpSpPr>
          <p:cNvPr id="148569" name="Group 89">
            <a:extLst>
              <a:ext uri="{FF2B5EF4-FFF2-40B4-BE49-F238E27FC236}">
                <a16:creationId xmlns:a16="http://schemas.microsoft.com/office/drawing/2014/main" id="{082F667C-A114-4AC9-953F-E39C3219F58B}"/>
              </a:ext>
            </a:extLst>
          </p:cNvPr>
          <p:cNvGrpSpPr>
            <a:grpSpLocks/>
          </p:cNvGrpSpPr>
          <p:nvPr/>
        </p:nvGrpSpPr>
        <p:grpSpPr bwMode="auto">
          <a:xfrm>
            <a:off x="4235450" y="3006725"/>
            <a:ext cx="3024188" cy="457200"/>
            <a:chOff x="528" y="1632"/>
            <a:chExt cx="1392" cy="288"/>
          </a:xfrm>
        </p:grpSpPr>
        <p:sp>
          <p:nvSpPr>
            <p:cNvPr id="148570" name="Text Box 90">
              <a:extLst>
                <a:ext uri="{FF2B5EF4-FFF2-40B4-BE49-F238E27FC236}">
                  <a16:creationId xmlns:a16="http://schemas.microsoft.com/office/drawing/2014/main" id="{B1BCEBE4-6D6E-4609-8620-4D0A9DE955B6}"/>
                </a:ext>
              </a:extLst>
            </p:cNvPr>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1" name="Text Box 91">
              <a:extLst>
                <a:ext uri="{FF2B5EF4-FFF2-40B4-BE49-F238E27FC236}">
                  <a16:creationId xmlns:a16="http://schemas.microsoft.com/office/drawing/2014/main" id="{26D28978-FCB1-4DDD-81FF-64BF74D21892}"/>
                </a:ext>
              </a:extLst>
            </p:cNvPr>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2" name="Text Box 92">
              <a:extLst>
                <a:ext uri="{FF2B5EF4-FFF2-40B4-BE49-F238E27FC236}">
                  <a16:creationId xmlns:a16="http://schemas.microsoft.com/office/drawing/2014/main" id="{46E0E318-BC45-40C1-9D0B-1A36A7ACBD6C}"/>
                </a:ext>
              </a:extLst>
            </p:cNvPr>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3" name="Text Box 93">
              <a:extLst>
                <a:ext uri="{FF2B5EF4-FFF2-40B4-BE49-F238E27FC236}">
                  <a16:creationId xmlns:a16="http://schemas.microsoft.com/office/drawing/2014/main" id="{9ADF4431-87FE-4BA7-AF7D-6304864D341D}"/>
                </a:ext>
              </a:extLst>
            </p:cNvPr>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grpSp>
      <p:grpSp>
        <p:nvGrpSpPr>
          <p:cNvPr id="148574" name="Group 94">
            <a:extLst>
              <a:ext uri="{FF2B5EF4-FFF2-40B4-BE49-F238E27FC236}">
                <a16:creationId xmlns:a16="http://schemas.microsoft.com/office/drawing/2014/main" id="{03185539-2B6B-4C94-8FD6-D2E608328A55}"/>
              </a:ext>
            </a:extLst>
          </p:cNvPr>
          <p:cNvGrpSpPr>
            <a:grpSpLocks/>
          </p:cNvGrpSpPr>
          <p:nvPr/>
        </p:nvGrpSpPr>
        <p:grpSpPr bwMode="auto">
          <a:xfrm>
            <a:off x="4554538" y="1658938"/>
            <a:ext cx="2805112" cy="457200"/>
            <a:chOff x="624" y="2640"/>
            <a:chExt cx="1316" cy="288"/>
          </a:xfrm>
        </p:grpSpPr>
        <p:sp>
          <p:nvSpPr>
            <p:cNvPr id="148575" name="Text Box 95">
              <a:extLst>
                <a:ext uri="{FF2B5EF4-FFF2-40B4-BE49-F238E27FC236}">
                  <a16:creationId xmlns:a16="http://schemas.microsoft.com/office/drawing/2014/main" id="{94DAE8A5-78CC-453A-A20C-9D6C4275D570}"/>
                </a:ext>
              </a:extLst>
            </p:cNvPr>
            <p:cNvSpPr txBox="1">
              <a:spLocks noChangeArrowheads="1"/>
            </p:cNvSpPr>
            <p:nvPr/>
          </p:nvSpPr>
          <p:spPr bwMode="auto">
            <a:xfrm>
              <a:off x="62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6" name="Text Box 96">
              <a:extLst>
                <a:ext uri="{FF2B5EF4-FFF2-40B4-BE49-F238E27FC236}">
                  <a16:creationId xmlns:a16="http://schemas.microsoft.com/office/drawing/2014/main" id="{824BFCE6-E005-4772-BEA7-D98FE9B82523}"/>
                </a:ext>
              </a:extLst>
            </p:cNvPr>
            <p:cNvSpPr txBox="1">
              <a:spLocks noChangeArrowheads="1"/>
            </p:cNvSpPr>
            <p:nvPr/>
          </p:nvSpPr>
          <p:spPr bwMode="auto">
            <a:xfrm>
              <a:off x="960" y="2640"/>
              <a:ext cx="1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7" name="Text Box 97">
              <a:extLst>
                <a:ext uri="{FF2B5EF4-FFF2-40B4-BE49-F238E27FC236}">
                  <a16:creationId xmlns:a16="http://schemas.microsoft.com/office/drawing/2014/main" id="{9D1BF7EA-30AC-4CC0-91AC-B9D42A5ADC51}"/>
                </a:ext>
              </a:extLst>
            </p:cNvPr>
            <p:cNvSpPr txBox="1">
              <a:spLocks noChangeArrowheads="1"/>
            </p:cNvSpPr>
            <p:nvPr/>
          </p:nvSpPr>
          <p:spPr bwMode="auto">
            <a:xfrm>
              <a:off x="134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sp>
          <p:nvSpPr>
            <p:cNvPr id="148578" name="Text Box 98">
              <a:extLst>
                <a:ext uri="{FF2B5EF4-FFF2-40B4-BE49-F238E27FC236}">
                  <a16:creationId xmlns:a16="http://schemas.microsoft.com/office/drawing/2014/main" id="{5A516417-9E23-49D0-9316-E7920CD8B8D5}"/>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CC0000"/>
                  </a:solidFill>
                  <a:latin typeface="Times New Roman" panose="02020603050405020304" pitchFamily="18" charset="0"/>
                  <a:cs typeface="Times New Roman" panose="02020603050405020304" pitchFamily="18" charset="0"/>
                </a:rPr>
                <a:t>–</a:t>
              </a:r>
              <a:endParaRPr kumimoji="1" lang="en-US" altLang="zh-CN" sz="2400">
                <a:solidFill>
                  <a:srgbClr val="CC0000"/>
                </a:solidFill>
                <a:latin typeface="Times New Roman" panose="02020603050405020304" pitchFamily="18" charset="0"/>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8541"/>
                                        </p:tgtEl>
                                        <p:attrNameLst>
                                          <p:attrName>style.visibility</p:attrName>
                                        </p:attrNameLst>
                                      </p:cBhvr>
                                      <p:to>
                                        <p:strVal val="visible"/>
                                      </p:to>
                                    </p:set>
                                    <p:animEffect transition="in" filter="dissolve">
                                      <p:cBhvr>
                                        <p:cTn id="7" dur="500"/>
                                        <p:tgtEl>
                                          <p:spTgt spid="148541"/>
                                        </p:tgtEl>
                                      </p:cBhvr>
                                    </p:animEffect>
                                  </p:childTnLst>
                                </p:cTn>
                              </p:par>
                              <p:par>
                                <p:cTn id="8" presetID="9" presetClass="entr" presetSubtype="0" fill="hold" nodeType="withEffect">
                                  <p:stCondLst>
                                    <p:cond delay="0"/>
                                  </p:stCondLst>
                                  <p:childTnLst>
                                    <p:set>
                                      <p:cBhvr>
                                        <p:cTn id="9" dur="1" fill="hold">
                                          <p:stCondLst>
                                            <p:cond delay="0"/>
                                          </p:stCondLst>
                                        </p:cTn>
                                        <p:tgtEl>
                                          <p:spTgt spid="148542"/>
                                        </p:tgtEl>
                                        <p:attrNameLst>
                                          <p:attrName>style.visibility</p:attrName>
                                        </p:attrNameLst>
                                      </p:cBhvr>
                                      <p:to>
                                        <p:strVal val="visible"/>
                                      </p:to>
                                    </p:set>
                                    <p:animEffect transition="in" filter="dissolve">
                                      <p:cBhvr>
                                        <p:cTn id="10" dur="500"/>
                                        <p:tgtEl>
                                          <p:spTgt spid="148542"/>
                                        </p:tgtEl>
                                      </p:cBhvr>
                                    </p:animEffect>
                                  </p:childTnLst>
                                </p:cTn>
                              </p:par>
                              <p:par>
                                <p:cTn id="11" presetID="9" presetClass="entr" presetSubtype="0" fill="hold" nodeType="withEffect">
                                  <p:stCondLst>
                                    <p:cond delay="0"/>
                                  </p:stCondLst>
                                  <p:childTnLst>
                                    <p:set>
                                      <p:cBhvr>
                                        <p:cTn id="12" dur="1" fill="hold">
                                          <p:stCondLst>
                                            <p:cond delay="0"/>
                                          </p:stCondLst>
                                        </p:cTn>
                                        <p:tgtEl>
                                          <p:spTgt spid="148543"/>
                                        </p:tgtEl>
                                        <p:attrNameLst>
                                          <p:attrName>style.visibility</p:attrName>
                                        </p:attrNameLst>
                                      </p:cBhvr>
                                      <p:to>
                                        <p:strVal val="visible"/>
                                      </p:to>
                                    </p:set>
                                    <p:animEffect transition="in" filter="dissolve">
                                      <p:cBhvr>
                                        <p:cTn id="13" dur="500"/>
                                        <p:tgtEl>
                                          <p:spTgt spid="148543"/>
                                        </p:tgtEl>
                                      </p:cBhvr>
                                    </p:animEffect>
                                  </p:childTnLst>
                                </p:cTn>
                              </p:par>
                              <p:par>
                                <p:cTn id="14" presetID="9" presetClass="entr" presetSubtype="0" fill="hold" nodeType="withEffect">
                                  <p:stCondLst>
                                    <p:cond delay="0"/>
                                  </p:stCondLst>
                                  <p:childTnLst>
                                    <p:set>
                                      <p:cBhvr>
                                        <p:cTn id="15" dur="1" fill="hold">
                                          <p:stCondLst>
                                            <p:cond delay="0"/>
                                          </p:stCondLst>
                                        </p:cTn>
                                        <p:tgtEl>
                                          <p:spTgt spid="148544"/>
                                        </p:tgtEl>
                                        <p:attrNameLst>
                                          <p:attrName>style.visibility</p:attrName>
                                        </p:attrNameLst>
                                      </p:cBhvr>
                                      <p:to>
                                        <p:strVal val="visible"/>
                                      </p:to>
                                    </p:set>
                                    <p:animEffect transition="in" filter="dissolve">
                                      <p:cBhvr>
                                        <p:cTn id="16" dur="500"/>
                                        <p:tgtEl>
                                          <p:spTgt spid="1485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148537"/>
                                        </p:tgtEl>
                                        <p:attrNameLst>
                                          <p:attrName>style.visibility</p:attrName>
                                        </p:attrNameLst>
                                      </p:cBhvr>
                                      <p:to>
                                        <p:strVal val="visible"/>
                                      </p:to>
                                    </p:set>
                                    <p:anim calcmode="lin" valueType="num">
                                      <p:cBhvr>
                                        <p:cTn id="21" dur="1000" fill="hold"/>
                                        <p:tgtEl>
                                          <p:spTgt spid="148537"/>
                                        </p:tgtEl>
                                        <p:attrNameLst>
                                          <p:attrName>ppt_w</p:attrName>
                                        </p:attrNameLst>
                                      </p:cBhvr>
                                      <p:tavLst>
                                        <p:tav tm="0">
                                          <p:val>
                                            <p:fltVal val="0"/>
                                          </p:val>
                                        </p:tav>
                                        <p:tav tm="100000">
                                          <p:val>
                                            <p:strVal val="#ppt_w"/>
                                          </p:val>
                                        </p:tav>
                                      </p:tavLst>
                                    </p:anim>
                                    <p:anim calcmode="lin" valueType="num">
                                      <p:cBhvr>
                                        <p:cTn id="22" dur="1000" fill="hold"/>
                                        <p:tgtEl>
                                          <p:spTgt spid="148537"/>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550"/>
                                        </p:tgtEl>
                                        <p:attrNameLst>
                                          <p:attrName>style.visibility</p:attrName>
                                        </p:attrNameLst>
                                      </p:cBhvr>
                                      <p:to>
                                        <p:strVal val="visible"/>
                                      </p:to>
                                    </p:set>
                                    <p:animEffect transition="in" filter="wipe(left)">
                                      <p:cBhvr>
                                        <p:cTn id="27" dur="1000"/>
                                        <p:tgtEl>
                                          <p:spTgt spid="148550"/>
                                        </p:tgtEl>
                                      </p:cBhvr>
                                    </p:animEffect>
                                  </p:childTnLst>
                                </p:cTn>
                              </p:par>
                              <p:par>
                                <p:cTn id="28" presetID="22" presetClass="entr" presetSubtype="4" fill="hold" nodeType="withEffect">
                                  <p:stCondLst>
                                    <p:cond delay="0"/>
                                  </p:stCondLst>
                                  <p:childTnLst>
                                    <p:set>
                                      <p:cBhvr>
                                        <p:cTn id="29" dur="1" fill="hold">
                                          <p:stCondLst>
                                            <p:cond delay="0"/>
                                          </p:stCondLst>
                                        </p:cTn>
                                        <p:tgtEl>
                                          <p:spTgt spid="148549"/>
                                        </p:tgtEl>
                                        <p:attrNameLst>
                                          <p:attrName>style.visibility</p:attrName>
                                        </p:attrNameLst>
                                      </p:cBhvr>
                                      <p:to>
                                        <p:strVal val="visible"/>
                                      </p:to>
                                    </p:set>
                                    <p:animEffect transition="in" filter="wipe(down)">
                                      <p:cBhvr>
                                        <p:cTn id="30" dur="1000"/>
                                        <p:tgtEl>
                                          <p:spTgt spid="1485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8551"/>
                                        </p:tgtEl>
                                        <p:attrNameLst>
                                          <p:attrName>style.visibility</p:attrName>
                                        </p:attrNameLst>
                                      </p:cBhvr>
                                      <p:to>
                                        <p:strVal val="visible"/>
                                      </p:to>
                                    </p:set>
                                    <p:animEffect transition="in" filter="wipe(down)">
                                      <p:cBhvr>
                                        <p:cTn id="33" dur="1000"/>
                                        <p:tgtEl>
                                          <p:spTgt spid="1485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148545"/>
                                        </p:tgtEl>
                                        <p:attrNameLst>
                                          <p:attrName>style.visibility</p:attrName>
                                        </p:attrNameLst>
                                      </p:cBhvr>
                                      <p:to>
                                        <p:strVal val="visible"/>
                                      </p:to>
                                    </p:set>
                                    <p:animEffect transition="in" filter="wipe(right)">
                                      <p:cBhvr>
                                        <p:cTn id="38" dur="1000"/>
                                        <p:tgtEl>
                                          <p:spTgt spid="148545"/>
                                        </p:tgtEl>
                                      </p:cBhvr>
                                    </p:animEffect>
                                  </p:childTnLst>
                                </p:cTn>
                              </p:par>
                              <p:par>
                                <p:cTn id="39" presetID="22" presetClass="entr" presetSubtype="4" fill="hold" nodeType="withEffect">
                                  <p:stCondLst>
                                    <p:cond delay="0"/>
                                  </p:stCondLst>
                                  <p:childTnLst>
                                    <p:set>
                                      <p:cBhvr>
                                        <p:cTn id="40" dur="1" fill="hold">
                                          <p:stCondLst>
                                            <p:cond delay="0"/>
                                          </p:stCondLst>
                                        </p:cTn>
                                        <p:tgtEl>
                                          <p:spTgt spid="148547"/>
                                        </p:tgtEl>
                                        <p:attrNameLst>
                                          <p:attrName>style.visibility</p:attrName>
                                        </p:attrNameLst>
                                      </p:cBhvr>
                                      <p:to>
                                        <p:strVal val="visible"/>
                                      </p:to>
                                    </p:set>
                                    <p:animEffect transition="in" filter="wipe(down)">
                                      <p:cBhvr>
                                        <p:cTn id="41" dur="1000"/>
                                        <p:tgtEl>
                                          <p:spTgt spid="148547"/>
                                        </p:tgtEl>
                                      </p:cBhvr>
                                    </p:animEffect>
                                  </p:childTnLst>
                                </p:cTn>
                              </p:par>
                              <p:par>
                                <p:cTn id="42" presetID="22" presetClass="entr" presetSubtype="2" fill="hold" nodeType="withEffect">
                                  <p:stCondLst>
                                    <p:cond delay="0"/>
                                  </p:stCondLst>
                                  <p:childTnLst>
                                    <p:set>
                                      <p:cBhvr>
                                        <p:cTn id="43" dur="1" fill="hold">
                                          <p:stCondLst>
                                            <p:cond delay="0"/>
                                          </p:stCondLst>
                                        </p:cTn>
                                        <p:tgtEl>
                                          <p:spTgt spid="148546"/>
                                        </p:tgtEl>
                                        <p:attrNameLst>
                                          <p:attrName>style.visibility</p:attrName>
                                        </p:attrNameLst>
                                      </p:cBhvr>
                                      <p:to>
                                        <p:strVal val="visible"/>
                                      </p:to>
                                    </p:set>
                                    <p:animEffect transition="in" filter="wipe(right)">
                                      <p:cBhvr>
                                        <p:cTn id="44" dur="1000"/>
                                        <p:tgtEl>
                                          <p:spTgt spid="14854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8548"/>
                                        </p:tgtEl>
                                        <p:attrNameLst>
                                          <p:attrName>style.visibility</p:attrName>
                                        </p:attrNameLst>
                                      </p:cBhvr>
                                      <p:to>
                                        <p:strVal val="visible"/>
                                      </p:to>
                                    </p:set>
                                    <p:animEffect transition="in" filter="wipe(down)">
                                      <p:cBhvr>
                                        <p:cTn id="47" dur="1000"/>
                                        <p:tgtEl>
                                          <p:spTgt spid="1485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8536"/>
                                        </p:tgtEl>
                                        <p:attrNameLst>
                                          <p:attrName>style.visibility</p:attrName>
                                        </p:attrNameLst>
                                      </p:cBhvr>
                                      <p:to>
                                        <p:strVal val="visible"/>
                                      </p:to>
                                    </p:set>
                                    <p:animEffect transition="in" filter="wipe(left)">
                                      <p:cBhvr>
                                        <p:cTn id="52" dur="1000"/>
                                        <p:tgtEl>
                                          <p:spTgt spid="148536"/>
                                        </p:tgtEl>
                                      </p:cBhvr>
                                    </p:animEffect>
                                  </p:childTnLst>
                                </p:cTn>
                              </p:par>
                            </p:childTnLst>
                          </p:cTn>
                        </p:par>
                        <p:par>
                          <p:cTn id="53" fill="hold" nodeType="afterGroup">
                            <p:stCondLst>
                              <p:cond delay="1000"/>
                            </p:stCondLst>
                            <p:childTnLst>
                              <p:par>
                                <p:cTn id="54" presetID="22" presetClass="entr" presetSubtype="8" fill="hold" nodeType="afterEffect">
                                  <p:stCondLst>
                                    <p:cond delay="0"/>
                                  </p:stCondLst>
                                  <p:childTnLst>
                                    <p:set>
                                      <p:cBhvr>
                                        <p:cTn id="55" dur="1" fill="hold">
                                          <p:stCondLst>
                                            <p:cond delay="0"/>
                                          </p:stCondLst>
                                        </p:cTn>
                                        <p:tgtEl>
                                          <p:spTgt spid="148552"/>
                                        </p:tgtEl>
                                        <p:attrNameLst>
                                          <p:attrName>style.visibility</p:attrName>
                                        </p:attrNameLst>
                                      </p:cBhvr>
                                      <p:to>
                                        <p:strVal val="visible"/>
                                      </p:to>
                                    </p:set>
                                    <p:animEffect transition="in" filter="wipe(left)">
                                      <p:cBhvr>
                                        <p:cTn id="56" dur="1000"/>
                                        <p:tgtEl>
                                          <p:spTgt spid="148552"/>
                                        </p:tgtEl>
                                      </p:cBhvr>
                                    </p:animEffect>
                                  </p:childTnLst>
                                </p:cTn>
                              </p:par>
                            </p:childTnLst>
                          </p:cTn>
                        </p:par>
                        <p:par>
                          <p:cTn id="57" fill="hold" nodeType="afterGroup">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48553"/>
                                        </p:tgtEl>
                                        <p:attrNameLst>
                                          <p:attrName>style.visibility</p:attrName>
                                        </p:attrNameLst>
                                      </p:cBhvr>
                                      <p:to>
                                        <p:strVal val="visible"/>
                                      </p:to>
                                    </p:set>
                                    <p:animEffect transition="in" filter="wipe(left)">
                                      <p:cBhvr>
                                        <p:cTn id="60" dur="1000"/>
                                        <p:tgtEl>
                                          <p:spTgt spid="14855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148535"/>
                                        </p:tgtEl>
                                        <p:attrNameLst>
                                          <p:attrName>style.visibility</p:attrName>
                                        </p:attrNameLst>
                                      </p:cBhvr>
                                      <p:to>
                                        <p:strVal val="visible"/>
                                      </p:to>
                                    </p:set>
                                    <p:animEffect transition="in" filter="wipe(up)">
                                      <p:cBhvr>
                                        <p:cTn id="65" dur="500"/>
                                        <p:tgtEl>
                                          <p:spTgt spid="148535"/>
                                        </p:tgtEl>
                                      </p:cBhvr>
                                    </p:animEffect>
                                  </p:childTnLst>
                                </p:cTn>
                              </p:par>
                            </p:childTnLst>
                          </p:cTn>
                        </p:par>
                        <p:par>
                          <p:cTn id="66" fill="hold" nodeType="afterGroup">
                            <p:stCondLst>
                              <p:cond delay="500"/>
                            </p:stCondLst>
                            <p:childTnLst>
                              <p:par>
                                <p:cTn id="67" presetID="22" presetClass="entr" presetSubtype="1" fill="hold" nodeType="afterEffect">
                                  <p:stCondLst>
                                    <p:cond delay="0"/>
                                  </p:stCondLst>
                                  <p:childTnLst>
                                    <p:set>
                                      <p:cBhvr>
                                        <p:cTn id="68" dur="1" fill="hold">
                                          <p:stCondLst>
                                            <p:cond delay="0"/>
                                          </p:stCondLst>
                                        </p:cTn>
                                        <p:tgtEl>
                                          <p:spTgt spid="148534"/>
                                        </p:tgtEl>
                                        <p:attrNameLst>
                                          <p:attrName>style.visibility</p:attrName>
                                        </p:attrNameLst>
                                      </p:cBhvr>
                                      <p:to>
                                        <p:strVal val="visible"/>
                                      </p:to>
                                    </p:set>
                                    <p:animEffect transition="in" filter="wipe(up)">
                                      <p:cBhvr>
                                        <p:cTn id="69" dur="500"/>
                                        <p:tgtEl>
                                          <p:spTgt spid="148534"/>
                                        </p:tgtEl>
                                      </p:cBhvr>
                                    </p:animEffect>
                                  </p:childTnLst>
                                </p:cTn>
                              </p:par>
                            </p:childTnLst>
                          </p:cTn>
                        </p:par>
                        <p:par>
                          <p:cTn id="70" fill="hold" nodeType="afterGroup">
                            <p:stCondLst>
                              <p:cond delay="1000"/>
                            </p:stCondLst>
                            <p:childTnLst>
                              <p:par>
                                <p:cTn id="71" presetID="22" presetClass="entr" presetSubtype="1" fill="hold" nodeType="afterEffect">
                                  <p:stCondLst>
                                    <p:cond delay="0"/>
                                  </p:stCondLst>
                                  <p:childTnLst>
                                    <p:set>
                                      <p:cBhvr>
                                        <p:cTn id="72" dur="1" fill="hold">
                                          <p:stCondLst>
                                            <p:cond delay="0"/>
                                          </p:stCondLst>
                                        </p:cTn>
                                        <p:tgtEl>
                                          <p:spTgt spid="148554"/>
                                        </p:tgtEl>
                                        <p:attrNameLst>
                                          <p:attrName>style.visibility</p:attrName>
                                        </p:attrNameLst>
                                      </p:cBhvr>
                                      <p:to>
                                        <p:strVal val="visible"/>
                                      </p:to>
                                    </p:set>
                                    <p:animEffect transition="in" filter="wipe(up)">
                                      <p:cBhvr>
                                        <p:cTn id="73" dur="500"/>
                                        <p:tgtEl>
                                          <p:spTgt spid="148554"/>
                                        </p:tgtEl>
                                      </p:cBhvr>
                                    </p:animEffect>
                                  </p:childTnLst>
                                </p:cTn>
                              </p:par>
                            </p:childTnLst>
                          </p:cTn>
                        </p:par>
                        <p:par>
                          <p:cTn id="74" fill="hold" nodeType="afterGroup">
                            <p:stCondLst>
                              <p:cond delay="1500"/>
                            </p:stCondLst>
                            <p:childTnLst>
                              <p:par>
                                <p:cTn id="75" presetID="22" presetClass="entr" presetSubtype="4" fill="hold" nodeType="afterEffect">
                                  <p:stCondLst>
                                    <p:cond delay="0"/>
                                  </p:stCondLst>
                                  <p:childTnLst>
                                    <p:set>
                                      <p:cBhvr>
                                        <p:cTn id="76" dur="1" fill="hold">
                                          <p:stCondLst>
                                            <p:cond delay="0"/>
                                          </p:stCondLst>
                                        </p:cTn>
                                        <p:tgtEl>
                                          <p:spTgt spid="148555"/>
                                        </p:tgtEl>
                                        <p:attrNameLst>
                                          <p:attrName>style.visibility</p:attrName>
                                        </p:attrNameLst>
                                      </p:cBhvr>
                                      <p:to>
                                        <p:strVal val="visible"/>
                                      </p:to>
                                    </p:set>
                                    <p:animEffect transition="in" filter="wipe(down)">
                                      <p:cBhvr>
                                        <p:cTn id="77" dur="500"/>
                                        <p:tgtEl>
                                          <p:spTgt spid="1485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148556"/>
                                        </p:tgtEl>
                                        <p:attrNameLst>
                                          <p:attrName>style.visibility</p:attrName>
                                        </p:attrNameLst>
                                      </p:cBhvr>
                                      <p:to>
                                        <p:strVal val="visible"/>
                                      </p:to>
                                    </p:set>
                                    <p:animEffect transition="in" filter="slide(fromRight)">
                                      <p:cBhvr>
                                        <p:cTn id="82" dur="1000"/>
                                        <p:tgtEl>
                                          <p:spTgt spid="148556"/>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148557"/>
                                        </p:tgtEl>
                                        <p:attrNameLst>
                                          <p:attrName>style.visibility</p:attrName>
                                        </p:attrNameLst>
                                      </p:cBhvr>
                                      <p:to>
                                        <p:strVal val="visible"/>
                                      </p:to>
                                    </p:set>
                                    <p:animEffect transition="in" filter="slide(fromRight)">
                                      <p:cBhvr>
                                        <p:cTn id="85" dur="1000"/>
                                        <p:tgtEl>
                                          <p:spTgt spid="1485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48487"/>
                                        </p:tgtEl>
                                        <p:attrNameLst>
                                          <p:attrName>style.visibility</p:attrName>
                                        </p:attrNameLst>
                                      </p:cBhvr>
                                      <p:to>
                                        <p:strVal val="visible"/>
                                      </p:to>
                                    </p:set>
                                    <p:animEffect transition="in" filter="wipe(left)">
                                      <p:cBhvr>
                                        <p:cTn id="90" dur="500"/>
                                        <p:tgtEl>
                                          <p:spTgt spid="14848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48488"/>
                                        </p:tgtEl>
                                        <p:attrNameLst>
                                          <p:attrName>style.visibility</p:attrName>
                                        </p:attrNameLst>
                                      </p:cBhvr>
                                      <p:to>
                                        <p:strVal val="visible"/>
                                      </p:to>
                                    </p:set>
                                    <p:animEffect transition="in" filter="wipe(left)">
                                      <p:cBhvr>
                                        <p:cTn id="95" dur="500"/>
                                        <p:tgtEl>
                                          <p:spTgt spid="14848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8489"/>
                                        </p:tgtEl>
                                        <p:attrNameLst>
                                          <p:attrName>style.visibility</p:attrName>
                                        </p:attrNameLst>
                                      </p:cBhvr>
                                      <p:to>
                                        <p:strVal val="visible"/>
                                      </p:to>
                                    </p:set>
                                    <p:animEffect transition="in" filter="wipe(left)">
                                      <p:cBhvr>
                                        <p:cTn id="100" dur="500"/>
                                        <p:tgtEl>
                                          <p:spTgt spid="14848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nodeType="clickEffect">
                                  <p:stCondLst>
                                    <p:cond delay="0"/>
                                  </p:stCondLst>
                                  <p:childTnLst>
                                    <p:set>
                                      <p:cBhvr>
                                        <p:cTn id="104" dur="1" fill="hold">
                                          <p:stCondLst>
                                            <p:cond delay="0"/>
                                          </p:stCondLst>
                                        </p:cTn>
                                        <p:tgtEl>
                                          <p:spTgt spid="148533"/>
                                        </p:tgtEl>
                                        <p:attrNameLst>
                                          <p:attrName>style.visibility</p:attrName>
                                        </p:attrNameLst>
                                      </p:cBhvr>
                                      <p:to>
                                        <p:strVal val="visible"/>
                                      </p:to>
                                    </p:set>
                                    <p:animEffect transition="in" filter="dissolve">
                                      <p:cBhvr>
                                        <p:cTn id="105" dur="500"/>
                                        <p:tgtEl>
                                          <p:spTgt spid="148533"/>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nodeType="clickEffect">
                                  <p:stCondLst>
                                    <p:cond delay="0"/>
                                  </p:stCondLst>
                                  <p:childTnLst>
                                    <p:set>
                                      <p:cBhvr>
                                        <p:cTn id="109" dur="1" fill="hold">
                                          <p:stCondLst>
                                            <p:cond delay="0"/>
                                          </p:stCondLst>
                                        </p:cTn>
                                        <p:tgtEl>
                                          <p:spTgt spid="148558"/>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48531"/>
                                        </p:tgtEl>
                                        <p:attrNameLst>
                                          <p:attrName>style.visibility</p:attrName>
                                        </p:attrNameLst>
                                      </p:cBhvr>
                                      <p:to>
                                        <p:strVal val="visible"/>
                                      </p:to>
                                    </p:set>
                                    <p:animEffect transition="in" filter="wipe(left)">
                                      <p:cBhvr>
                                        <p:cTn id="114" dur="500"/>
                                        <p:tgtEl>
                                          <p:spTgt spid="148531"/>
                                        </p:tgtEl>
                                      </p:cBhvr>
                                    </p:animEffect>
                                  </p:childTnLst>
                                </p:cTn>
                              </p:par>
                            </p:childTnLst>
                          </p:cTn>
                        </p:par>
                        <p:par>
                          <p:cTn id="115" fill="hold" nodeType="afterGroup">
                            <p:stCondLst>
                              <p:cond delay="500"/>
                            </p:stCondLst>
                            <p:childTnLst>
                              <p:par>
                                <p:cTn id="116" presetID="1" presetClass="entr" presetSubtype="0" fill="hold" nodeType="afterEffect">
                                  <p:stCondLst>
                                    <p:cond delay="0"/>
                                  </p:stCondLst>
                                  <p:childTnLst>
                                    <p:set>
                                      <p:cBhvr>
                                        <p:cTn id="117" dur="1" fill="hold">
                                          <p:stCondLst>
                                            <p:cond delay="499"/>
                                          </p:stCondLst>
                                        </p:cTn>
                                        <p:tgtEl>
                                          <p:spTgt spid="14853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148530"/>
                                        </p:tgtEl>
                                        <p:attrNameLst>
                                          <p:attrName>style.visibility</p:attrName>
                                        </p:attrNameLst>
                                      </p:cBhvr>
                                      <p:to>
                                        <p:strVal val="visible"/>
                                      </p:to>
                                    </p:set>
                                    <p:animEffect transition="in" filter="wipe(up)">
                                      <p:cBhvr>
                                        <p:cTn id="122" dur="500"/>
                                        <p:tgtEl>
                                          <p:spTgt spid="148530"/>
                                        </p:tgtEl>
                                      </p:cBhvr>
                                    </p:animEffect>
                                  </p:childTnLst>
                                </p:cTn>
                              </p:par>
                            </p:childTnLst>
                          </p:cTn>
                        </p:par>
                        <p:par>
                          <p:cTn id="123" fill="hold" nodeType="afterGroup">
                            <p:stCondLst>
                              <p:cond delay="500"/>
                            </p:stCondLst>
                            <p:childTnLst>
                              <p:par>
                                <p:cTn id="124" presetID="22" presetClass="entr" presetSubtype="1" fill="hold" nodeType="afterEffect">
                                  <p:stCondLst>
                                    <p:cond delay="0"/>
                                  </p:stCondLst>
                                  <p:childTnLst>
                                    <p:set>
                                      <p:cBhvr>
                                        <p:cTn id="125" dur="1" fill="hold">
                                          <p:stCondLst>
                                            <p:cond delay="0"/>
                                          </p:stCondLst>
                                        </p:cTn>
                                        <p:tgtEl>
                                          <p:spTgt spid="148561"/>
                                        </p:tgtEl>
                                        <p:attrNameLst>
                                          <p:attrName>style.visibility</p:attrName>
                                        </p:attrNameLst>
                                      </p:cBhvr>
                                      <p:to>
                                        <p:strVal val="visible"/>
                                      </p:to>
                                    </p:set>
                                    <p:animEffect transition="in" filter="wipe(up)">
                                      <p:cBhvr>
                                        <p:cTn id="126" dur="500"/>
                                        <p:tgtEl>
                                          <p:spTgt spid="148561"/>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8484"/>
                                        </p:tgtEl>
                                        <p:attrNameLst>
                                          <p:attrName>style.visibility</p:attrName>
                                        </p:attrNameLst>
                                      </p:cBhvr>
                                      <p:to>
                                        <p:strVal val="visible"/>
                                      </p:to>
                                    </p:set>
                                    <p:animEffect transition="in" filter="wipe(left)">
                                      <p:cBhvr>
                                        <p:cTn id="131" dur="500"/>
                                        <p:tgtEl>
                                          <p:spTgt spid="14848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48482"/>
                                        </p:tgtEl>
                                        <p:attrNameLst>
                                          <p:attrName>style.visibility</p:attrName>
                                        </p:attrNameLst>
                                      </p:cBhvr>
                                      <p:to>
                                        <p:strVal val="visible"/>
                                      </p:to>
                                    </p:set>
                                    <p:animEffect transition="in" filter="wipe(left)">
                                      <p:cBhvr>
                                        <p:cTn id="136" dur="500"/>
                                        <p:tgtEl>
                                          <p:spTgt spid="14848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8567"/>
                                        </p:tgtEl>
                                        <p:attrNameLst>
                                          <p:attrName>style.visibility</p:attrName>
                                        </p:attrNameLst>
                                      </p:cBhvr>
                                      <p:to>
                                        <p:strVal val="visible"/>
                                      </p:to>
                                    </p:set>
                                    <p:animEffect transition="in" filter="wipe(left)">
                                      <p:cBhvr>
                                        <p:cTn id="141" dur="500"/>
                                        <p:tgtEl>
                                          <p:spTgt spid="148567"/>
                                        </p:tgtEl>
                                      </p:cBhvr>
                                    </p:animEffect>
                                  </p:childTnLst>
                                </p:cTn>
                              </p:par>
                              <p:par>
                                <p:cTn id="142" presetID="1" presetClass="exit" presetSubtype="0" fill="hold" nodeType="withEffect">
                                  <p:stCondLst>
                                    <p:cond delay="0"/>
                                  </p:stCondLst>
                                  <p:childTnLst>
                                    <p:set>
                                      <p:cBhvr>
                                        <p:cTn id="143" dur="1" fill="hold">
                                          <p:stCondLst>
                                            <p:cond delay="0"/>
                                          </p:stCondLst>
                                        </p:cTn>
                                        <p:tgtEl>
                                          <p:spTgt spid="148533"/>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148531"/>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148532"/>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48530"/>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48561"/>
                                        </p:tgtEl>
                                        <p:attrNameLst>
                                          <p:attrName>style.visibility</p:attrName>
                                        </p:attrNameLst>
                                      </p:cBhvr>
                                      <p:to>
                                        <p:strVal val="hidden"/>
                                      </p:to>
                                    </p:set>
                                  </p:childTnLst>
                                </p:cTn>
                              </p:par>
                              <p:par>
                                <p:cTn id="152" presetID="22" presetClass="exit" presetSubtype="4" fill="hold" nodeType="withEffect">
                                  <p:stCondLst>
                                    <p:cond delay="0"/>
                                  </p:stCondLst>
                                  <p:childTnLst>
                                    <p:animEffect transition="out" filter="wipe(down)">
                                      <p:cBhvr>
                                        <p:cTn id="153" dur="500"/>
                                        <p:tgtEl>
                                          <p:spTgt spid="148558"/>
                                        </p:tgtEl>
                                      </p:cBhvr>
                                    </p:animEffect>
                                    <p:set>
                                      <p:cBhvr>
                                        <p:cTn id="154" dur="1" fill="hold">
                                          <p:stCondLst>
                                            <p:cond delay="499"/>
                                          </p:stCondLst>
                                        </p:cTn>
                                        <p:tgtEl>
                                          <p:spTgt spid="148558"/>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9" presetClass="entr" presetSubtype="0" fill="hold" nodeType="clickEffect">
                                  <p:stCondLst>
                                    <p:cond delay="0"/>
                                  </p:stCondLst>
                                  <p:childTnLst>
                                    <p:set>
                                      <p:cBhvr>
                                        <p:cTn id="158" dur="1" fill="hold">
                                          <p:stCondLst>
                                            <p:cond delay="0"/>
                                          </p:stCondLst>
                                        </p:cTn>
                                        <p:tgtEl>
                                          <p:spTgt spid="148515"/>
                                        </p:tgtEl>
                                        <p:attrNameLst>
                                          <p:attrName>style.visibility</p:attrName>
                                        </p:attrNameLst>
                                      </p:cBhvr>
                                      <p:to>
                                        <p:strVal val="visible"/>
                                      </p:to>
                                    </p:set>
                                    <p:animEffect transition="in" filter="dissolve">
                                      <p:cBhvr>
                                        <p:cTn id="159" dur="500"/>
                                        <p:tgtEl>
                                          <p:spTgt spid="148515"/>
                                        </p:tgtEl>
                                      </p:cBhvr>
                                    </p:animEffect>
                                  </p:childTnLst>
                                </p:cTn>
                              </p:par>
                              <p:par>
                                <p:cTn id="160" presetID="9" presetClass="entr" presetSubtype="0" fill="hold" nodeType="withEffect">
                                  <p:stCondLst>
                                    <p:cond delay="0"/>
                                  </p:stCondLst>
                                  <p:childTnLst>
                                    <p:set>
                                      <p:cBhvr>
                                        <p:cTn id="161" dur="1" fill="hold">
                                          <p:stCondLst>
                                            <p:cond delay="0"/>
                                          </p:stCondLst>
                                        </p:cTn>
                                        <p:tgtEl>
                                          <p:spTgt spid="148516"/>
                                        </p:tgtEl>
                                        <p:attrNameLst>
                                          <p:attrName>style.visibility</p:attrName>
                                        </p:attrNameLst>
                                      </p:cBhvr>
                                      <p:to>
                                        <p:strVal val="visible"/>
                                      </p:to>
                                    </p:set>
                                    <p:animEffect transition="in" filter="dissolve">
                                      <p:cBhvr>
                                        <p:cTn id="162" dur="500"/>
                                        <p:tgtEl>
                                          <p:spTgt spid="148516"/>
                                        </p:tgtEl>
                                      </p:cBhvr>
                                    </p:animEffect>
                                  </p:childTnLst>
                                </p:cTn>
                              </p:par>
                              <p:par>
                                <p:cTn id="163" presetID="9" presetClass="entr" presetSubtype="0" fill="hold" nodeType="withEffect">
                                  <p:stCondLst>
                                    <p:cond delay="0"/>
                                  </p:stCondLst>
                                  <p:childTnLst>
                                    <p:set>
                                      <p:cBhvr>
                                        <p:cTn id="164" dur="1" fill="hold">
                                          <p:stCondLst>
                                            <p:cond delay="0"/>
                                          </p:stCondLst>
                                        </p:cTn>
                                        <p:tgtEl>
                                          <p:spTgt spid="148517"/>
                                        </p:tgtEl>
                                        <p:attrNameLst>
                                          <p:attrName>style.visibility</p:attrName>
                                        </p:attrNameLst>
                                      </p:cBhvr>
                                      <p:to>
                                        <p:strVal val="visible"/>
                                      </p:to>
                                    </p:set>
                                    <p:animEffect transition="in" filter="dissolve">
                                      <p:cBhvr>
                                        <p:cTn id="165" dur="500"/>
                                        <p:tgtEl>
                                          <p:spTgt spid="148517"/>
                                        </p:tgtEl>
                                      </p:cBhvr>
                                    </p:animEffect>
                                  </p:childTnLst>
                                </p:cTn>
                              </p:par>
                              <p:par>
                                <p:cTn id="166" presetID="9" presetClass="entr" presetSubtype="0" fill="hold" nodeType="withEffect">
                                  <p:stCondLst>
                                    <p:cond delay="0"/>
                                  </p:stCondLst>
                                  <p:childTnLst>
                                    <p:set>
                                      <p:cBhvr>
                                        <p:cTn id="167" dur="1" fill="hold">
                                          <p:stCondLst>
                                            <p:cond delay="0"/>
                                          </p:stCondLst>
                                        </p:cTn>
                                        <p:tgtEl>
                                          <p:spTgt spid="148518"/>
                                        </p:tgtEl>
                                        <p:attrNameLst>
                                          <p:attrName>style.visibility</p:attrName>
                                        </p:attrNameLst>
                                      </p:cBhvr>
                                      <p:to>
                                        <p:strVal val="visible"/>
                                      </p:to>
                                    </p:set>
                                    <p:animEffect transition="in" filter="dissolve">
                                      <p:cBhvr>
                                        <p:cTn id="168" dur="500"/>
                                        <p:tgtEl>
                                          <p:spTgt spid="148518"/>
                                        </p:tgtEl>
                                      </p:cBhvr>
                                    </p:animEffect>
                                  </p:childTnLst>
                                </p:cTn>
                              </p:par>
                              <p:par>
                                <p:cTn id="169" presetID="9" presetClass="entr" presetSubtype="0" fill="hold" nodeType="withEffect">
                                  <p:stCondLst>
                                    <p:cond delay="0"/>
                                  </p:stCondLst>
                                  <p:childTnLst>
                                    <p:set>
                                      <p:cBhvr>
                                        <p:cTn id="170" dur="1" fill="hold">
                                          <p:stCondLst>
                                            <p:cond delay="0"/>
                                          </p:stCondLst>
                                        </p:cTn>
                                        <p:tgtEl>
                                          <p:spTgt spid="148519"/>
                                        </p:tgtEl>
                                        <p:attrNameLst>
                                          <p:attrName>style.visibility</p:attrName>
                                        </p:attrNameLst>
                                      </p:cBhvr>
                                      <p:to>
                                        <p:strVal val="visible"/>
                                      </p:to>
                                    </p:set>
                                    <p:animEffect transition="in" filter="dissolve">
                                      <p:cBhvr>
                                        <p:cTn id="171" dur="500"/>
                                        <p:tgtEl>
                                          <p:spTgt spid="148519"/>
                                        </p:tgtEl>
                                      </p:cBhvr>
                                    </p:animEffect>
                                  </p:childTnLst>
                                </p:cTn>
                              </p:par>
                              <p:par>
                                <p:cTn id="172" presetID="9" presetClass="entr" presetSubtype="0" fill="hold" nodeType="withEffect">
                                  <p:stCondLst>
                                    <p:cond delay="0"/>
                                  </p:stCondLst>
                                  <p:childTnLst>
                                    <p:set>
                                      <p:cBhvr>
                                        <p:cTn id="173" dur="1" fill="hold">
                                          <p:stCondLst>
                                            <p:cond delay="0"/>
                                          </p:stCondLst>
                                        </p:cTn>
                                        <p:tgtEl>
                                          <p:spTgt spid="148514"/>
                                        </p:tgtEl>
                                        <p:attrNameLst>
                                          <p:attrName>style.visibility</p:attrName>
                                        </p:attrNameLst>
                                      </p:cBhvr>
                                      <p:to>
                                        <p:strVal val="visible"/>
                                      </p:to>
                                    </p:set>
                                    <p:animEffect transition="in" filter="dissolve">
                                      <p:cBhvr>
                                        <p:cTn id="174" dur="500"/>
                                        <p:tgtEl>
                                          <p:spTgt spid="148514"/>
                                        </p:tgtEl>
                                      </p:cBhvr>
                                    </p:animEffect>
                                  </p:childTnLst>
                                </p:cTn>
                              </p:par>
                              <p:par>
                                <p:cTn id="175" presetID="9" presetClass="entr" presetSubtype="0" fill="hold" nodeType="withEffect">
                                  <p:stCondLst>
                                    <p:cond delay="0"/>
                                  </p:stCondLst>
                                  <p:childTnLst>
                                    <p:set>
                                      <p:cBhvr>
                                        <p:cTn id="176" dur="1" fill="hold">
                                          <p:stCondLst>
                                            <p:cond delay="0"/>
                                          </p:stCondLst>
                                        </p:cTn>
                                        <p:tgtEl>
                                          <p:spTgt spid="148520"/>
                                        </p:tgtEl>
                                        <p:attrNameLst>
                                          <p:attrName>style.visibility</p:attrName>
                                        </p:attrNameLst>
                                      </p:cBhvr>
                                      <p:to>
                                        <p:strVal val="visible"/>
                                      </p:to>
                                    </p:set>
                                    <p:animEffect transition="in" filter="dissolve">
                                      <p:cBhvr>
                                        <p:cTn id="177" dur="500"/>
                                        <p:tgtEl>
                                          <p:spTgt spid="148520"/>
                                        </p:tgtEl>
                                      </p:cBhvr>
                                    </p:animEffect>
                                  </p:childTnLst>
                                </p:cTn>
                              </p:par>
                              <p:par>
                                <p:cTn id="178" presetID="9" presetClass="entr" presetSubtype="0" fill="hold" nodeType="withEffect">
                                  <p:stCondLst>
                                    <p:cond delay="0"/>
                                  </p:stCondLst>
                                  <p:childTnLst>
                                    <p:set>
                                      <p:cBhvr>
                                        <p:cTn id="179" dur="1" fill="hold">
                                          <p:stCondLst>
                                            <p:cond delay="0"/>
                                          </p:stCondLst>
                                        </p:cTn>
                                        <p:tgtEl>
                                          <p:spTgt spid="148521"/>
                                        </p:tgtEl>
                                        <p:attrNameLst>
                                          <p:attrName>style.visibility</p:attrName>
                                        </p:attrNameLst>
                                      </p:cBhvr>
                                      <p:to>
                                        <p:strVal val="visible"/>
                                      </p:to>
                                    </p:set>
                                    <p:animEffect transition="in" filter="dissolve">
                                      <p:cBhvr>
                                        <p:cTn id="180" dur="500"/>
                                        <p:tgtEl>
                                          <p:spTgt spid="148521"/>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42" presetClass="path" presetSubtype="0" accel="50000" decel="50000" fill="hold" nodeType="clickEffect">
                                  <p:stCondLst>
                                    <p:cond delay="0"/>
                                  </p:stCondLst>
                                  <p:childTnLst>
                                    <p:animMotion origin="layout" path="M -1.38889E-6 -4.81481E-6 L 0.00417 0.08936 " pathEditMode="relative" rAng="0" ptsTypes="AA">
                                      <p:cBhvr>
                                        <p:cTn id="184" dur="2000" fill="hold"/>
                                        <p:tgtEl>
                                          <p:spTgt spid="148520"/>
                                        </p:tgtEl>
                                        <p:attrNameLst>
                                          <p:attrName>ppt_x</p:attrName>
                                          <p:attrName>ppt_y</p:attrName>
                                        </p:attrNameLst>
                                      </p:cBhvr>
                                      <p:rCtr x="208" y="4468"/>
                                    </p:animMotion>
                                  </p:childTnLst>
                                </p:cTn>
                              </p:par>
                              <p:par>
                                <p:cTn id="185" presetID="42" presetClass="path" presetSubtype="0" accel="50000" decel="50000" fill="hold" nodeType="withEffect">
                                  <p:stCondLst>
                                    <p:cond delay="0"/>
                                  </p:stCondLst>
                                  <p:childTnLst>
                                    <p:animMotion origin="layout" path="M 8.33333E-7 -1.48148E-6 L -0.01163 0.07894 " pathEditMode="relative" rAng="0" ptsTypes="AA">
                                      <p:cBhvr>
                                        <p:cTn id="186" dur="2000" fill="hold"/>
                                        <p:tgtEl>
                                          <p:spTgt spid="148521"/>
                                        </p:tgtEl>
                                        <p:attrNameLst>
                                          <p:attrName>ppt_x</p:attrName>
                                          <p:attrName>ppt_y</p:attrName>
                                        </p:attrNameLst>
                                      </p:cBhvr>
                                      <p:rCtr x="-590" y="3935"/>
                                    </p:animMotion>
                                  </p:childTnLst>
                                </p:cTn>
                              </p:par>
                              <p:par>
                                <p:cTn id="187" presetID="42" presetClass="path" presetSubtype="0" accel="50000" decel="50000" fill="hold" nodeType="withEffect">
                                  <p:stCondLst>
                                    <p:cond delay="0"/>
                                  </p:stCondLst>
                                  <p:childTnLst>
                                    <p:animMotion origin="layout" path="M 4.72222E-6 1.48148E-6 L -0.00382 0.1419 " pathEditMode="relative" rAng="0" ptsTypes="AA">
                                      <p:cBhvr>
                                        <p:cTn id="188" dur="2000" fill="hold"/>
                                        <p:tgtEl>
                                          <p:spTgt spid="148517"/>
                                        </p:tgtEl>
                                        <p:attrNameLst>
                                          <p:attrName>ppt_x</p:attrName>
                                          <p:attrName>ppt_y</p:attrName>
                                        </p:attrNameLst>
                                      </p:cBhvr>
                                      <p:rCtr x="-191" y="7083"/>
                                    </p:animMotion>
                                  </p:childTnLst>
                                </p:cTn>
                              </p:par>
                              <p:par>
                                <p:cTn id="189" presetID="42" presetClass="path" presetSubtype="0" accel="50000" decel="50000" fill="hold" nodeType="withEffect">
                                  <p:stCondLst>
                                    <p:cond delay="0"/>
                                  </p:stCondLst>
                                  <p:childTnLst>
                                    <p:animMotion origin="layout" path="M 1.38889E-6 -2.59259E-6 L -0.00365 0.22593 " pathEditMode="relative" rAng="0" ptsTypes="AA">
                                      <p:cBhvr>
                                        <p:cTn id="190" dur="2000" fill="hold"/>
                                        <p:tgtEl>
                                          <p:spTgt spid="148514"/>
                                        </p:tgtEl>
                                        <p:attrNameLst>
                                          <p:attrName>ppt_x</p:attrName>
                                          <p:attrName>ppt_y</p:attrName>
                                        </p:attrNameLst>
                                      </p:cBhvr>
                                      <p:rCtr x="-191" y="11296"/>
                                    </p:animMotion>
                                  </p:childTnLst>
                                </p:cTn>
                              </p:par>
                              <p:par>
                                <p:cTn id="191" presetID="42" presetClass="path" presetSubtype="0" accel="50000" decel="50000" fill="hold" nodeType="withEffect">
                                  <p:stCondLst>
                                    <p:cond delay="0"/>
                                  </p:stCondLst>
                                  <p:childTnLst>
                                    <p:animMotion origin="layout" path="M 2.77778E-6 -1.85185E-6 L 0.00416 0.15232 " pathEditMode="relative" rAng="0" ptsTypes="AA">
                                      <p:cBhvr>
                                        <p:cTn id="192" dur="2000" fill="hold"/>
                                        <p:tgtEl>
                                          <p:spTgt spid="148518"/>
                                        </p:tgtEl>
                                        <p:attrNameLst>
                                          <p:attrName>ppt_x</p:attrName>
                                          <p:attrName>ppt_y</p:attrName>
                                        </p:attrNameLst>
                                      </p:cBhvr>
                                      <p:rCtr x="208" y="7616"/>
                                    </p:animMotion>
                                  </p:childTnLst>
                                </p:cTn>
                              </p:par>
                              <p:par>
                                <p:cTn id="193" presetID="42" presetClass="path" presetSubtype="0" accel="50000" decel="50000" fill="hold" nodeType="withEffect">
                                  <p:stCondLst>
                                    <p:cond delay="0"/>
                                  </p:stCondLst>
                                  <p:childTnLst>
                                    <p:animMotion origin="layout" path="M 3.61111E-6 -1.85185E-6 L -0.00365 0.15232 " pathEditMode="relative" rAng="0" ptsTypes="AA">
                                      <p:cBhvr>
                                        <p:cTn id="194" dur="2000" fill="hold"/>
                                        <p:tgtEl>
                                          <p:spTgt spid="148516"/>
                                        </p:tgtEl>
                                        <p:attrNameLst>
                                          <p:attrName>ppt_x</p:attrName>
                                          <p:attrName>ppt_y</p:attrName>
                                        </p:attrNameLst>
                                      </p:cBhvr>
                                      <p:rCtr x="-191" y="7616"/>
                                    </p:animMotion>
                                  </p:childTnLst>
                                </p:cTn>
                              </p:par>
                              <p:par>
                                <p:cTn id="195" presetID="42" presetClass="path" presetSubtype="0" accel="50000" decel="50000" fill="hold" nodeType="withEffect">
                                  <p:stCondLst>
                                    <p:cond delay="0"/>
                                  </p:stCondLst>
                                  <p:childTnLst>
                                    <p:animMotion origin="layout" path="M -3.05556E-6 2.96296E-6 L -0.00382 0.17338 " pathEditMode="relative" rAng="0" ptsTypes="AA">
                                      <p:cBhvr>
                                        <p:cTn id="196" dur="2000" fill="hold"/>
                                        <p:tgtEl>
                                          <p:spTgt spid="148515"/>
                                        </p:tgtEl>
                                        <p:attrNameLst>
                                          <p:attrName>ppt_x</p:attrName>
                                          <p:attrName>ppt_y</p:attrName>
                                        </p:attrNameLst>
                                      </p:cBhvr>
                                      <p:rCtr x="-191" y="8657"/>
                                    </p:animMotion>
                                  </p:childTnLst>
                                </p:cTn>
                              </p:par>
                              <p:par>
                                <p:cTn id="197" presetID="42" presetClass="path" presetSubtype="0" accel="50000" decel="50000" fill="hold" nodeType="withEffect">
                                  <p:stCondLst>
                                    <p:cond delay="0"/>
                                  </p:stCondLst>
                                  <p:childTnLst>
                                    <p:animMotion origin="layout" path="M -5.55556E-7 -4.81481E-6 L 0.00399 0.08936 " pathEditMode="relative" rAng="0" ptsTypes="AA">
                                      <p:cBhvr>
                                        <p:cTn id="198" dur="2000" fill="hold"/>
                                        <p:tgtEl>
                                          <p:spTgt spid="148519"/>
                                        </p:tgtEl>
                                        <p:attrNameLst>
                                          <p:attrName>ppt_x</p:attrName>
                                          <p:attrName>ppt_y</p:attrName>
                                        </p:attrNameLst>
                                      </p:cBhvr>
                                      <p:rCtr x="191" y="4468"/>
                                    </p:animMotion>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nodeType="clickEffect">
                                  <p:stCondLst>
                                    <p:cond delay="0"/>
                                  </p:stCondLst>
                                  <p:childTnLst>
                                    <p:set>
                                      <p:cBhvr>
                                        <p:cTn id="202" dur="1" fill="hold">
                                          <p:stCondLst>
                                            <p:cond delay="0"/>
                                          </p:stCondLst>
                                        </p:cTn>
                                        <p:tgtEl>
                                          <p:spTgt spid="148501"/>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4850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48503"/>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48500"/>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505"/>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48502"/>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48506"/>
                                        </p:tgtEl>
                                        <p:attrNameLst>
                                          <p:attrName>style.visibility</p:attrName>
                                        </p:attrNameLst>
                                      </p:cBhvr>
                                      <p:to>
                                        <p:strVal val="visible"/>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2" presetClass="entr" presetSubtype="8" fill="hold" nodeType="clickEffect">
                                  <p:stCondLst>
                                    <p:cond delay="0"/>
                                  </p:stCondLst>
                                  <p:childTnLst>
                                    <p:set>
                                      <p:cBhvr>
                                        <p:cTn id="218" dur="1" fill="hold">
                                          <p:stCondLst>
                                            <p:cond delay="0"/>
                                          </p:stCondLst>
                                        </p:cTn>
                                        <p:tgtEl>
                                          <p:spTgt spid="148569"/>
                                        </p:tgtEl>
                                        <p:attrNameLst>
                                          <p:attrName>style.visibility</p:attrName>
                                        </p:attrNameLst>
                                      </p:cBhvr>
                                      <p:to>
                                        <p:strVal val="visible"/>
                                      </p:to>
                                    </p:set>
                                    <p:animEffect transition="in" filter="wipe(left)">
                                      <p:cBhvr>
                                        <p:cTn id="219" dur="500"/>
                                        <p:tgtEl>
                                          <p:spTgt spid="148569"/>
                                        </p:tgtEl>
                                      </p:cBhvr>
                                    </p:animEffect>
                                  </p:childTnLst>
                                </p:cTn>
                              </p:par>
                            </p:childTnLst>
                          </p:cTn>
                        </p:par>
                        <p:par>
                          <p:cTn id="220" fill="hold" nodeType="afterGroup">
                            <p:stCondLst>
                              <p:cond delay="500"/>
                            </p:stCondLst>
                            <p:childTnLst>
                              <p:par>
                                <p:cTn id="221" presetID="22" presetClass="entr" presetSubtype="8" fill="hold" nodeType="afterEffect">
                                  <p:stCondLst>
                                    <p:cond delay="0"/>
                                  </p:stCondLst>
                                  <p:childTnLst>
                                    <p:set>
                                      <p:cBhvr>
                                        <p:cTn id="222" dur="1" fill="hold">
                                          <p:stCondLst>
                                            <p:cond delay="0"/>
                                          </p:stCondLst>
                                        </p:cTn>
                                        <p:tgtEl>
                                          <p:spTgt spid="148574"/>
                                        </p:tgtEl>
                                        <p:attrNameLst>
                                          <p:attrName>style.visibility</p:attrName>
                                        </p:attrNameLst>
                                      </p:cBhvr>
                                      <p:to>
                                        <p:strVal val="visible"/>
                                      </p:to>
                                    </p:set>
                                    <p:animEffect transition="in" filter="wipe(left)">
                                      <p:cBhvr>
                                        <p:cTn id="223" dur="500"/>
                                        <p:tgtEl>
                                          <p:spTgt spid="148574"/>
                                        </p:tgtEl>
                                      </p:cBhvr>
                                    </p:animEffec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4" fill="hold" nodeType="clickEffect">
                                  <p:stCondLst>
                                    <p:cond delay="0"/>
                                  </p:stCondLst>
                                  <p:childTnLst>
                                    <p:set>
                                      <p:cBhvr>
                                        <p:cTn id="227" dur="1" fill="hold">
                                          <p:stCondLst>
                                            <p:cond delay="0"/>
                                          </p:stCondLst>
                                        </p:cTn>
                                        <p:tgtEl>
                                          <p:spTgt spid="148564"/>
                                        </p:tgtEl>
                                        <p:attrNameLst>
                                          <p:attrName>style.visibility</p:attrName>
                                        </p:attrNameLst>
                                      </p:cBhvr>
                                      <p:to>
                                        <p:strVal val="visible"/>
                                      </p:to>
                                    </p:set>
                                    <p:animEffect transition="in" filter="wipe(down)">
                                      <p:cBhvr>
                                        <p:cTn id="228" dur="500"/>
                                        <p:tgtEl>
                                          <p:spTgt spid="148564"/>
                                        </p:tgtEl>
                                      </p:cBhvr>
                                    </p:animEffect>
                                  </p:childTnLst>
                                </p:cTn>
                              </p:par>
                              <p:par>
                                <p:cTn id="229" presetID="22" presetClass="entr" presetSubtype="4" fill="hold" nodeType="withEffect">
                                  <p:stCondLst>
                                    <p:cond delay="0"/>
                                  </p:stCondLst>
                                  <p:childTnLst>
                                    <p:set>
                                      <p:cBhvr>
                                        <p:cTn id="230" dur="1" fill="hold">
                                          <p:stCondLst>
                                            <p:cond delay="0"/>
                                          </p:stCondLst>
                                        </p:cTn>
                                        <p:tgtEl>
                                          <p:spTgt spid="148565"/>
                                        </p:tgtEl>
                                        <p:attrNameLst>
                                          <p:attrName>style.visibility</p:attrName>
                                        </p:attrNameLst>
                                      </p:cBhvr>
                                      <p:to>
                                        <p:strVal val="visible"/>
                                      </p:to>
                                    </p:set>
                                    <p:animEffect transition="in" filter="wipe(down)">
                                      <p:cBhvr>
                                        <p:cTn id="231" dur="1000"/>
                                        <p:tgtEl>
                                          <p:spTgt spid="148565"/>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9" presetClass="entr" presetSubtype="0" fill="hold" nodeType="clickEffect">
                                  <p:stCondLst>
                                    <p:cond delay="0"/>
                                  </p:stCondLst>
                                  <p:childTnLst>
                                    <p:set>
                                      <p:cBhvr>
                                        <p:cTn id="235" dur="1" fill="hold">
                                          <p:stCondLst>
                                            <p:cond delay="0"/>
                                          </p:stCondLst>
                                        </p:cTn>
                                        <p:tgtEl>
                                          <p:spTgt spid="148522"/>
                                        </p:tgtEl>
                                        <p:attrNameLst>
                                          <p:attrName>style.visibility</p:attrName>
                                        </p:attrNameLst>
                                      </p:cBhvr>
                                      <p:to>
                                        <p:strVal val="visible"/>
                                      </p:to>
                                    </p:set>
                                    <p:animEffect transition="in" filter="dissolve">
                                      <p:cBhvr>
                                        <p:cTn id="236" dur="500"/>
                                        <p:tgtEl>
                                          <p:spTgt spid="148522"/>
                                        </p:tgtEl>
                                      </p:cBhvr>
                                    </p:animEffect>
                                  </p:childTnLst>
                                </p:cTn>
                              </p:par>
                              <p:par>
                                <p:cTn id="237" presetID="9" presetClass="entr" presetSubtype="0" fill="hold" nodeType="withEffect">
                                  <p:stCondLst>
                                    <p:cond delay="0"/>
                                  </p:stCondLst>
                                  <p:childTnLst>
                                    <p:set>
                                      <p:cBhvr>
                                        <p:cTn id="238" dur="1" fill="hold">
                                          <p:stCondLst>
                                            <p:cond delay="0"/>
                                          </p:stCondLst>
                                        </p:cTn>
                                        <p:tgtEl>
                                          <p:spTgt spid="148523"/>
                                        </p:tgtEl>
                                        <p:attrNameLst>
                                          <p:attrName>style.visibility</p:attrName>
                                        </p:attrNameLst>
                                      </p:cBhvr>
                                      <p:to>
                                        <p:strVal val="visible"/>
                                      </p:to>
                                    </p:set>
                                    <p:animEffect transition="in" filter="dissolve">
                                      <p:cBhvr>
                                        <p:cTn id="239" dur="500"/>
                                        <p:tgtEl>
                                          <p:spTgt spid="148523"/>
                                        </p:tgtEl>
                                      </p:cBhvr>
                                    </p:animEffect>
                                  </p:childTnLst>
                                </p:cTn>
                              </p:par>
                              <p:par>
                                <p:cTn id="240" presetID="9" presetClass="entr" presetSubtype="0" fill="hold" nodeType="withEffect">
                                  <p:stCondLst>
                                    <p:cond delay="0"/>
                                  </p:stCondLst>
                                  <p:childTnLst>
                                    <p:set>
                                      <p:cBhvr>
                                        <p:cTn id="241" dur="1" fill="hold">
                                          <p:stCondLst>
                                            <p:cond delay="0"/>
                                          </p:stCondLst>
                                        </p:cTn>
                                        <p:tgtEl>
                                          <p:spTgt spid="148524"/>
                                        </p:tgtEl>
                                        <p:attrNameLst>
                                          <p:attrName>style.visibility</p:attrName>
                                        </p:attrNameLst>
                                      </p:cBhvr>
                                      <p:to>
                                        <p:strVal val="visible"/>
                                      </p:to>
                                    </p:set>
                                    <p:animEffect transition="in" filter="dissolve">
                                      <p:cBhvr>
                                        <p:cTn id="242" dur="500"/>
                                        <p:tgtEl>
                                          <p:spTgt spid="148524"/>
                                        </p:tgtEl>
                                      </p:cBhvr>
                                    </p:animEffect>
                                  </p:childTnLst>
                                </p:cTn>
                              </p:par>
                              <p:par>
                                <p:cTn id="243" presetID="9" presetClass="entr" presetSubtype="0" fill="hold" nodeType="withEffect">
                                  <p:stCondLst>
                                    <p:cond delay="0"/>
                                  </p:stCondLst>
                                  <p:childTnLst>
                                    <p:set>
                                      <p:cBhvr>
                                        <p:cTn id="244" dur="1" fill="hold">
                                          <p:stCondLst>
                                            <p:cond delay="0"/>
                                          </p:stCondLst>
                                        </p:cTn>
                                        <p:tgtEl>
                                          <p:spTgt spid="148525"/>
                                        </p:tgtEl>
                                        <p:attrNameLst>
                                          <p:attrName>style.visibility</p:attrName>
                                        </p:attrNameLst>
                                      </p:cBhvr>
                                      <p:to>
                                        <p:strVal val="visible"/>
                                      </p:to>
                                    </p:set>
                                    <p:animEffect transition="in" filter="dissolve">
                                      <p:cBhvr>
                                        <p:cTn id="245" dur="500"/>
                                        <p:tgtEl>
                                          <p:spTgt spid="148525"/>
                                        </p:tgtEl>
                                      </p:cBhvr>
                                    </p:animEffect>
                                  </p:childTnLst>
                                </p:cTn>
                              </p:par>
                              <p:par>
                                <p:cTn id="246" presetID="9" presetClass="entr" presetSubtype="0" fill="hold" nodeType="withEffect">
                                  <p:stCondLst>
                                    <p:cond delay="0"/>
                                  </p:stCondLst>
                                  <p:childTnLst>
                                    <p:set>
                                      <p:cBhvr>
                                        <p:cTn id="247" dur="1" fill="hold">
                                          <p:stCondLst>
                                            <p:cond delay="0"/>
                                          </p:stCondLst>
                                        </p:cTn>
                                        <p:tgtEl>
                                          <p:spTgt spid="148526"/>
                                        </p:tgtEl>
                                        <p:attrNameLst>
                                          <p:attrName>style.visibility</p:attrName>
                                        </p:attrNameLst>
                                      </p:cBhvr>
                                      <p:to>
                                        <p:strVal val="visible"/>
                                      </p:to>
                                    </p:set>
                                    <p:animEffect transition="in" filter="dissolve">
                                      <p:cBhvr>
                                        <p:cTn id="248" dur="500"/>
                                        <p:tgtEl>
                                          <p:spTgt spid="148526"/>
                                        </p:tgtEl>
                                      </p:cBhvr>
                                    </p:animEffect>
                                  </p:childTnLst>
                                </p:cTn>
                              </p:par>
                              <p:par>
                                <p:cTn id="249" presetID="9" presetClass="entr" presetSubtype="0" fill="hold" nodeType="withEffect">
                                  <p:stCondLst>
                                    <p:cond delay="0"/>
                                  </p:stCondLst>
                                  <p:childTnLst>
                                    <p:set>
                                      <p:cBhvr>
                                        <p:cTn id="250" dur="1" fill="hold">
                                          <p:stCondLst>
                                            <p:cond delay="0"/>
                                          </p:stCondLst>
                                        </p:cTn>
                                        <p:tgtEl>
                                          <p:spTgt spid="148527"/>
                                        </p:tgtEl>
                                        <p:attrNameLst>
                                          <p:attrName>style.visibility</p:attrName>
                                        </p:attrNameLst>
                                      </p:cBhvr>
                                      <p:to>
                                        <p:strVal val="visible"/>
                                      </p:to>
                                    </p:set>
                                    <p:animEffect transition="in" filter="dissolve">
                                      <p:cBhvr>
                                        <p:cTn id="251" dur="500"/>
                                        <p:tgtEl>
                                          <p:spTgt spid="148527"/>
                                        </p:tgtEl>
                                      </p:cBhvr>
                                    </p:animEffect>
                                  </p:childTnLst>
                                </p:cTn>
                              </p:par>
                              <p:par>
                                <p:cTn id="252" presetID="9" presetClass="entr" presetSubtype="0" fill="hold" nodeType="withEffect">
                                  <p:stCondLst>
                                    <p:cond delay="0"/>
                                  </p:stCondLst>
                                  <p:childTnLst>
                                    <p:set>
                                      <p:cBhvr>
                                        <p:cTn id="253" dur="1" fill="hold">
                                          <p:stCondLst>
                                            <p:cond delay="0"/>
                                          </p:stCondLst>
                                        </p:cTn>
                                        <p:tgtEl>
                                          <p:spTgt spid="148528"/>
                                        </p:tgtEl>
                                        <p:attrNameLst>
                                          <p:attrName>style.visibility</p:attrName>
                                        </p:attrNameLst>
                                      </p:cBhvr>
                                      <p:to>
                                        <p:strVal val="visible"/>
                                      </p:to>
                                    </p:set>
                                    <p:animEffect transition="in" filter="dissolve">
                                      <p:cBhvr>
                                        <p:cTn id="254" dur="500"/>
                                        <p:tgtEl>
                                          <p:spTgt spid="148528"/>
                                        </p:tgtEl>
                                      </p:cBhvr>
                                    </p:animEffect>
                                  </p:childTnLst>
                                </p:cTn>
                              </p:par>
                              <p:par>
                                <p:cTn id="255" presetID="9" presetClass="entr" presetSubtype="0" fill="hold" nodeType="withEffect">
                                  <p:stCondLst>
                                    <p:cond delay="0"/>
                                  </p:stCondLst>
                                  <p:childTnLst>
                                    <p:set>
                                      <p:cBhvr>
                                        <p:cTn id="256" dur="1" fill="hold">
                                          <p:stCondLst>
                                            <p:cond delay="0"/>
                                          </p:stCondLst>
                                        </p:cTn>
                                        <p:tgtEl>
                                          <p:spTgt spid="148529"/>
                                        </p:tgtEl>
                                        <p:attrNameLst>
                                          <p:attrName>style.visibility</p:attrName>
                                        </p:attrNameLst>
                                      </p:cBhvr>
                                      <p:to>
                                        <p:strVal val="visible"/>
                                      </p:to>
                                    </p:set>
                                    <p:animEffect transition="in" filter="dissolve">
                                      <p:cBhvr>
                                        <p:cTn id="257" dur="500"/>
                                        <p:tgtEl>
                                          <p:spTgt spid="148529"/>
                                        </p:tgtEl>
                                      </p:cBhvr>
                                    </p:animEffect>
                                  </p:childTnLst>
                                </p:cTn>
                              </p:par>
                            </p:childTnLst>
                          </p:cTn>
                        </p:par>
                      </p:childTnLst>
                    </p:cTn>
                  </p:par>
                  <p:par>
                    <p:cTn id="258" fill="hold" nodeType="clickPar">
                      <p:stCondLst>
                        <p:cond delay="indefinite"/>
                      </p:stCondLst>
                      <p:childTnLst>
                        <p:par>
                          <p:cTn id="259" fill="hold" nodeType="withGroup">
                            <p:stCondLst>
                              <p:cond delay="0"/>
                            </p:stCondLst>
                            <p:childTnLst>
                              <p:par>
                                <p:cTn id="260" presetID="42" presetClass="path" presetSubtype="0" accel="50000" decel="50000" fill="hold" nodeType="clickEffect">
                                  <p:stCondLst>
                                    <p:cond delay="0"/>
                                  </p:stCondLst>
                                  <p:childTnLst>
                                    <p:animMotion origin="layout" path="M -1.38889E-6 -4.81481E-6 L 0.00417 0.08936 " pathEditMode="relative" rAng="0" ptsTypes="AA">
                                      <p:cBhvr>
                                        <p:cTn id="261" dur="2000" fill="hold"/>
                                        <p:tgtEl>
                                          <p:spTgt spid="148528"/>
                                        </p:tgtEl>
                                        <p:attrNameLst>
                                          <p:attrName>ppt_x</p:attrName>
                                          <p:attrName>ppt_y</p:attrName>
                                        </p:attrNameLst>
                                      </p:cBhvr>
                                      <p:rCtr x="208" y="4468"/>
                                    </p:animMotion>
                                  </p:childTnLst>
                                </p:cTn>
                              </p:par>
                              <p:par>
                                <p:cTn id="262" presetID="42" presetClass="path" presetSubtype="0" accel="50000" decel="50000" fill="hold" nodeType="withEffect">
                                  <p:stCondLst>
                                    <p:cond delay="0"/>
                                  </p:stCondLst>
                                  <p:childTnLst>
                                    <p:animMotion origin="layout" path="M 8.33333E-7 -1.48148E-6 L -0.01163 0.07894 " pathEditMode="relative" rAng="0" ptsTypes="AA">
                                      <p:cBhvr>
                                        <p:cTn id="263" dur="2000" fill="hold"/>
                                        <p:tgtEl>
                                          <p:spTgt spid="148529"/>
                                        </p:tgtEl>
                                        <p:attrNameLst>
                                          <p:attrName>ppt_x</p:attrName>
                                          <p:attrName>ppt_y</p:attrName>
                                        </p:attrNameLst>
                                      </p:cBhvr>
                                      <p:rCtr x="-590" y="3935"/>
                                    </p:animMotion>
                                  </p:childTnLst>
                                </p:cTn>
                              </p:par>
                              <p:par>
                                <p:cTn id="264" presetID="42" presetClass="path" presetSubtype="0" accel="50000" decel="50000" fill="hold" nodeType="withEffect">
                                  <p:stCondLst>
                                    <p:cond delay="0"/>
                                  </p:stCondLst>
                                  <p:childTnLst>
                                    <p:animMotion origin="layout" path="M 4.72222E-6 1.48148E-6 L -0.00382 0.1419 " pathEditMode="relative" rAng="0" ptsTypes="AA">
                                      <p:cBhvr>
                                        <p:cTn id="265" dur="2000" fill="hold"/>
                                        <p:tgtEl>
                                          <p:spTgt spid="148524"/>
                                        </p:tgtEl>
                                        <p:attrNameLst>
                                          <p:attrName>ppt_x</p:attrName>
                                          <p:attrName>ppt_y</p:attrName>
                                        </p:attrNameLst>
                                      </p:cBhvr>
                                      <p:rCtr x="-191" y="7083"/>
                                    </p:animMotion>
                                  </p:childTnLst>
                                </p:cTn>
                              </p:par>
                              <p:par>
                                <p:cTn id="266" presetID="42" presetClass="path" presetSubtype="0" accel="50000" decel="50000" fill="hold" nodeType="withEffect">
                                  <p:stCondLst>
                                    <p:cond delay="0"/>
                                  </p:stCondLst>
                                  <p:childTnLst>
                                    <p:animMotion origin="layout" path="M 1.38889E-6 -2.59259E-6 L -0.00365 0.22593 " pathEditMode="relative" rAng="0" ptsTypes="AA">
                                      <p:cBhvr>
                                        <p:cTn id="267" dur="2000" fill="hold"/>
                                        <p:tgtEl>
                                          <p:spTgt spid="148527"/>
                                        </p:tgtEl>
                                        <p:attrNameLst>
                                          <p:attrName>ppt_x</p:attrName>
                                          <p:attrName>ppt_y</p:attrName>
                                        </p:attrNameLst>
                                      </p:cBhvr>
                                      <p:rCtr x="-191" y="11296"/>
                                    </p:animMotion>
                                  </p:childTnLst>
                                </p:cTn>
                              </p:par>
                              <p:par>
                                <p:cTn id="268" presetID="42" presetClass="path" presetSubtype="0" accel="50000" decel="50000" fill="hold" nodeType="withEffect">
                                  <p:stCondLst>
                                    <p:cond delay="0"/>
                                  </p:stCondLst>
                                  <p:childTnLst>
                                    <p:animMotion origin="layout" path="M 2.77778E-6 -1.85185E-6 L 0.00416 0.15232 " pathEditMode="relative" rAng="0" ptsTypes="AA">
                                      <p:cBhvr>
                                        <p:cTn id="269" dur="2000" fill="hold"/>
                                        <p:tgtEl>
                                          <p:spTgt spid="148525"/>
                                        </p:tgtEl>
                                        <p:attrNameLst>
                                          <p:attrName>ppt_x</p:attrName>
                                          <p:attrName>ppt_y</p:attrName>
                                        </p:attrNameLst>
                                      </p:cBhvr>
                                      <p:rCtr x="208" y="7616"/>
                                    </p:animMotion>
                                  </p:childTnLst>
                                </p:cTn>
                              </p:par>
                              <p:par>
                                <p:cTn id="270" presetID="42" presetClass="path" presetSubtype="0" accel="50000" decel="50000" fill="hold" nodeType="withEffect">
                                  <p:stCondLst>
                                    <p:cond delay="0"/>
                                  </p:stCondLst>
                                  <p:childTnLst>
                                    <p:animMotion origin="layout" path="M 3.61111E-6 -1.85185E-6 L -0.00365 0.15232 " pathEditMode="relative" rAng="0" ptsTypes="AA">
                                      <p:cBhvr>
                                        <p:cTn id="271" dur="2000" fill="hold"/>
                                        <p:tgtEl>
                                          <p:spTgt spid="148523"/>
                                        </p:tgtEl>
                                        <p:attrNameLst>
                                          <p:attrName>ppt_x</p:attrName>
                                          <p:attrName>ppt_y</p:attrName>
                                        </p:attrNameLst>
                                      </p:cBhvr>
                                      <p:rCtr x="-191" y="7616"/>
                                    </p:animMotion>
                                  </p:childTnLst>
                                </p:cTn>
                              </p:par>
                              <p:par>
                                <p:cTn id="272" presetID="42" presetClass="path" presetSubtype="0" accel="50000" decel="50000" fill="hold" nodeType="withEffect">
                                  <p:stCondLst>
                                    <p:cond delay="0"/>
                                  </p:stCondLst>
                                  <p:childTnLst>
                                    <p:animMotion origin="layout" path="M -3.05556E-6 2.96296E-6 L -0.00382 0.17338 " pathEditMode="relative" rAng="0" ptsTypes="AA">
                                      <p:cBhvr>
                                        <p:cTn id="273" dur="2000" fill="hold"/>
                                        <p:tgtEl>
                                          <p:spTgt spid="148522"/>
                                        </p:tgtEl>
                                        <p:attrNameLst>
                                          <p:attrName>ppt_x</p:attrName>
                                          <p:attrName>ppt_y</p:attrName>
                                        </p:attrNameLst>
                                      </p:cBhvr>
                                      <p:rCtr x="-191" y="8657"/>
                                    </p:animMotion>
                                  </p:childTnLst>
                                </p:cTn>
                              </p:par>
                              <p:par>
                                <p:cTn id="274" presetID="42" presetClass="path" presetSubtype="0" accel="50000" decel="50000" fill="hold" nodeType="withEffect">
                                  <p:stCondLst>
                                    <p:cond delay="0"/>
                                  </p:stCondLst>
                                  <p:childTnLst>
                                    <p:animMotion origin="layout" path="M -5.55556E-7 -4.81481E-6 L 0.00399 0.08936 " pathEditMode="relative" rAng="0" ptsTypes="AA">
                                      <p:cBhvr>
                                        <p:cTn id="275" dur="2000" fill="hold"/>
                                        <p:tgtEl>
                                          <p:spTgt spid="148526"/>
                                        </p:tgtEl>
                                        <p:attrNameLst>
                                          <p:attrName>ppt_x</p:attrName>
                                          <p:attrName>ppt_y</p:attrName>
                                        </p:attrNameLst>
                                      </p:cBhvr>
                                      <p:rCtr x="191" y="4468"/>
                                    </p:animMotion>
                                  </p:childTnLst>
                                </p:cTn>
                              </p:par>
                            </p:childTnLst>
                          </p:cTn>
                        </p:par>
                      </p:childTnLst>
                    </p:cTn>
                  </p:par>
                  <p:par>
                    <p:cTn id="276" fill="hold" nodeType="clickPar">
                      <p:stCondLst>
                        <p:cond delay="indefinite"/>
                      </p:stCondLst>
                      <p:childTnLst>
                        <p:par>
                          <p:cTn id="277" fill="hold" nodeType="withGroup">
                            <p:stCondLst>
                              <p:cond delay="0"/>
                            </p:stCondLst>
                            <p:childTnLst>
                              <p:par>
                                <p:cTn id="278" presetID="1" presetClass="entr" presetSubtype="0" fill="hold" nodeType="clickEffect">
                                  <p:stCondLst>
                                    <p:cond delay="0"/>
                                  </p:stCondLst>
                                  <p:childTnLst>
                                    <p:set>
                                      <p:cBhvr>
                                        <p:cTn id="279" dur="1" fill="hold">
                                          <p:stCondLst>
                                            <p:cond delay="0"/>
                                          </p:stCondLst>
                                        </p:cTn>
                                        <p:tgtEl>
                                          <p:spTgt spid="148507"/>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48508"/>
                                        </p:tgtEl>
                                        <p:attrNameLst>
                                          <p:attrName>style.visibility</p:attrName>
                                        </p:attrNameLst>
                                      </p:cBhvr>
                                      <p:to>
                                        <p:strVal val="visible"/>
                                      </p:to>
                                    </p:set>
                                  </p:childTnLst>
                                </p:cTn>
                              </p:par>
                              <p:par>
                                <p:cTn id="282" presetID="1" presetClass="entr" presetSubtype="0" fill="hold" nodeType="withEffect">
                                  <p:stCondLst>
                                    <p:cond delay="0"/>
                                  </p:stCondLst>
                                  <p:childTnLst>
                                    <p:set>
                                      <p:cBhvr>
                                        <p:cTn id="283" dur="1" fill="hold">
                                          <p:stCondLst>
                                            <p:cond delay="0"/>
                                          </p:stCondLst>
                                        </p:cTn>
                                        <p:tgtEl>
                                          <p:spTgt spid="148509"/>
                                        </p:tgtEl>
                                        <p:attrNameLst>
                                          <p:attrName>style.visibility</p:attrName>
                                        </p:attrNameLst>
                                      </p:cBhvr>
                                      <p:to>
                                        <p:strVal val="visible"/>
                                      </p:to>
                                    </p:set>
                                  </p:childTnLst>
                                </p:cTn>
                              </p:par>
                              <p:par>
                                <p:cTn id="284" presetID="1" presetClass="entr" presetSubtype="0" fill="hold" nodeType="withEffect">
                                  <p:stCondLst>
                                    <p:cond delay="0"/>
                                  </p:stCondLst>
                                  <p:childTnLst>
                                    <p:set>
                                      <p:cBhvr>
                                        <p:cTn id="285" dur="1" fill="hold">
                                          <p:stCondLst>
                                            <p:cond delay="0"/>
                                          </p:stCondLst>
                                        </p:cTn>
                                        <p:tgtEl>
                                          <p:spTgt spid="148510"/>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148511"/>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48512"/>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48513"/>
                                        </p:tgtEl>
                                        <p:attrNameLst>
                                          <p:attrName>style.visibility</p:attrName>
                                        </p:attrNameLst>
                                      </p:cBhvr>
                                      <p:to>
                                        <p:strVal val="visible"/>
                                      </p:to>
                                    </p:set>
                                  </p:childTnLst>
                                </p:cTn>
                              </p:par>
                            </p:childTnLst>
                          </p:cTn>
                        </p:par>
                      </p:childTnLst>
                    </p:cTn>
                  </p:par>
                  <p:par>
                    <p:cTn id="292" fill="hold" nodeType="clickPar">
                      <p:stCondLst>
                        <p:cond delay="indefinite"/>
                      </p:stCondLst>
                      <p:childTnLst>
                        <p:par>
                          <p:cTn id="293" fill="hold" nodeType="withGroup">
                            <p:stCondLst>
                              <p:cond delay="0"/>
                            </p:stCondLst>
                            <p:childTnLst>
                              <p:par>
                                <p:cTn id="294" presetID="22" presetClass="exit" presetSubtype="4" fill="hold" nodeType="clickEffect">
                                  <p:stCondLst>
                                    <p:cond delay="0"/>
                                  </p:stCondLst>
                                  <p:childTnLst>
                                    <p:animEffect transition="out" filter="wipe(down)">
                                      <p:cBhvr>
                                        <p:cTn id="295" dur="500"/>
                                        <p:tgtEl>
                                          <p:spTgt spid="148564"/>
                                        </p:tgtEl>
                                      </p:cBhvr>
                                    </p:animEffect>
                                    <p:set>
                                      <p:cBhvr>
                                        <p:cTn id="296" dur="1" fill="hold">
                                          <p:stCondLst>
                                            <p:cond delay="499"/>
                                          </p:stCondLst>
                                        </p:cTn>
                                        <p:tgtEl>
                                          <p:spTgt spid="148564"/>
                                        </p:tgtEl>
                                        <p:attrNameLst>
                                          <p:attrName>style.visibility</p:attrName>
                                        </p:attrNameLst>
                                      </p:cBhvr>
                                      <p:to>
                                        <p:strVal val="hidden"/>
                                      </p:to>
                                    </p:set>
                                  </p:childTnLst>
                                </p:cTn>
                              </p:par>
                              <p:par>
                                <p:cTn id="297" presetID="22" presetClass="exit" presetSubtype="4" fill="hold" nodeType="withEffect">
                                  <p:stCondLst>
                                    <p:cond delay="0"/>
                                  </p:stCondLst>
                                  <p:childTnLst>
                                    <p:animEffect transition="out" filter="wipe(down)">
                                      <p:cBhvr>
                                        <p:cTn id="298" dur="500"/>
                                        <p:tgtEl>
                                          <p:spTgt spid="148565"/>
                                        </p:tgtEl>
                                      </p:cBhvr>
                                    </p:animEffect>
                                    <p:set>
                                      <p:cBhvr>
                                        <p:cTn id="299" dur="1" fill="hold">
                                          <p:stCondLst>
                                            <p:cond delay="499"/>
                                          </p:stCondLst>
                                        </p:cTn>
                                        <p:tgtEl>
                                          <p:spTgt spid="148565"/>
                                        </p:tgtEl>
                                        <p:attrNameLst>
                                          <p:attrName>style.visibility</p:attrName>
                                        </p:attrNameLst>
                                      </p:cBhvr>
                                      <p:to>
                                        <p:strVal val="hidden"/>
                                      </p:to>
                                    </p:set>
                                  </p:childTnLst>
                                </p:cTn>
                              </p:par>
                              <p:par>
                                <p:cTn id="300" presetID="22" presetClass="entr" presetSubtype="4" fill="hold" nodeType="withEffect">
                                  <p:stCondLst>
                                    <p:cond delay="0"/>
                                  </p:stCondLst>
                                  <p:childTnLst>
                                    <p:set>
                                      <p:cBhvr>
                                        <p:cTn id="301" dur="1" fill="hold">
                                          <p:stCondLst>
                                            <p:cond delay="0"/>
                                          </p:stCondLst>
                                        </p:cTn>
                                        <p:tgtEl>
                                          <p:spTgt spid="148563"/>
                                        </p:tgtEl>
                                        <p:attrNameLst>
                                          <p:attrName>style.visibility</p:attrName>
                                        </p:attrNameLst>
                                      </p:cBhvr>
                                      <p:to>
                                        <p:strVal val="visible"/>
                                      </p:to>
                                    </p:set>
                                    <p:animEffect transition="in" filter="wipe(down)">
                                      <p:cBhvr>
                                        <p:cTn id="302" dur="1000"/>
                                        <p:tgtEl>
                                          <p:spTgt spid="148563"/>
                                        </p:tgtEl>
                                      </p:cBhvr>
                                    </p:animEffect>
                                  </p:childTnLst>
                                </p:cTn>
                              </p:par>
                              <p:par>
                                <p:cTn id="303" presetID="22" presetClass="entr" presetSubtype="4" fill="hold" nodeType="withEffect">
                                  <p:stCondLst>
                                    <p:cond delay="0"/>
                                  </p:stCondLst>
                                  <p:childTnLst>
                                    <p:set>
                                      <p:cBhvr>
                                        <p:cTn id="304" dur="1" fill="hold">
                                          <p:stCondLst>
                                            <p:cond delay="0"/>
                                          </p:stCondLst>
                                        </p:cTn>
                                        <p:tgtEl>
                                          <p:spTgt spid="148562"/>
                                        </p:tgtEl>
                                        <p:attrNameLst>
                                          <p:attrName>style.visibility</p:attrName>
                                        </p:attrNameLst>
                                      </p:cBhvr>
                                      <p:to>
                                        <p:strVal val="visible"/>
                                      </p:to>
                                    </p:set>
                                    <p:animEffect transition="in" filter="wipe(down)">
                                      <p:cBhvr>
                                        <p:cTn id="305" dur="1000"/>
                                        <p:tgtEl>
                                          <p:spTgt spid="148562"/>
                                        </p:tgtEl>
                                      </p:cBhvr>
                                    </p:animEffect>
                                  </p:childTnLst>
                                </p:cTn>
                              </p:par>
                            </p:childTnLst>
                          </p:cTn>
                        </p:par>
                      </p:childTnLst>
                    </p:cTn>
                  </p:par>
                  <p:par>
                    <p:cTn id="306" fill="hold" nodeType="clickPar">
                      <p:stCondLst>
                        <p:cond delay="indefinite"/>
                      </p:stCondLst>
                      <p:childTnLst>
                        <p:par>
                          <p:cTn id="307" fill="hold" nodeType="withGroup">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48483"/>
                                        </p:tgtEl>
                                        <p:attrNameLst>
                                          <p:attrName>style.visibility</p:attrName>
                                        </p:attrNameLst>
                                      </p:cBhvr>
                                      <p:to>
                                        <p:strVal val="visible"/>
                                      </p:to>
                                    </p:set>
                                    <p:animEffect transition="in" filter="wipe(left)">
                                      <p:cBhvr>
                                        <p:cTn id="310" dur="500"/>
                                        <p:tgtEl>
                                          <p:spTgt spid="148483"/>
                                        </p:tgtEl>
                                      </p:cBhvr>
                                    </p:animEffect>
                                  </p:childTnLst>
                                </p:cTn>
                              </p:par>
                            </p:childTnLst>
                          </p:cTn>
                        </p:par>
                      </p:childTnLst>
                    </p:cTn>
                  </p:par>
                  <p:par>
                    <p:cTn id="311" fill="hold" nodeType="clickPar">
                      <p:stCondLst>
                        <p:cond delay="indefinite"/>
                      </p:stCondLst>
                      <p:childTnLst>
                        <p:par>
                          <p:cTn id="312" fill="hold" nodeType="withGroup">
                            <p:stCondLst>
                              <p:cond delay="0"/>
                            </p:stCondLst>
                            <p:childTnLst>
                              <p:par>
                                <p:cTn id="313" presetID="22" presetClass="entr" presetSubtype="8" fill="hold" nodeType="clickEffect">
                                  <p:stCondLst>
                                    <p:cond delay="0"/>
                                  </p:stCondLst>
                                  <p:childTnLst>
                                    <p:set>
                                      <p:cBhvr>
                                        <p:cTn id="314" dur="1" fill="hold">
                                          <p:stCondLst>
                                            <p:cond delay="0"/>
                                          </p:stCondLst>
                                        </p:cTn>
                                        <p:tgtEl>
                                          <p:spTgt spid="148566"/>
                                        </p:tgtEl>
                                        <p:attrNameLst>
                                          <p:attrName>style.visibility</p:attrName>
                                        </p:attrNameLst>
                                      </p:cBhvr>
                                      <p:to>
                                        <p:strVal val="visible"/>
                                      </p:to>
                                    </p:set>
                                    <p:animEffect transition="in" filter="wipe(left)">
                                      <p:cBhvr>
                                        <p:cTn id="315" dur="500"/>
                                        <p:tgtEl>
                                          <p:spTgt spid="148566"/>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148568"/>
                                        </p:tgtEl>
                                        <p:attrNameLst>
                                          <p:attrName>style.visibility</p:attrName>
                                        </p:attrNameLst>
                                      </p:cBhvr>
                                      <p:to>
                                        <p:strVal val="visible"/>
                                      </p:to>
                                    </p:set>
                                    <p:animEffect transition="in" filter="wipe(left)">
                                      <p:cBhvr>
                                        <p:cTn id="320" dur="500"/>
                                        <p:tgtEl>
                                          <p:spTgt spid="148568"/>
                                        </p:tgtEl>
                                      </p:cBhvr>
                                    </p:animEffect>
                                  </p:childTnLst>
                                </p:cTn>
                              </p:par>
                            </p:childTnLst>
                          </p:cTn>
                        </p:par>
                      </p:childTnLst>
                    </p:cTn>
                  </p:par>
                  <p:par>
                    <p:cTn id="321" fill="hold" nodeType="clickPar">
                      <p:stCondLst>
                        <p:cond delay="indefinite"/>
                      </p:stCondLst>
                      <p:childTnLst>
                        <p:par>
                          <p:cTn id="322" fill="hold" nodeType="withGroup">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48486"/>
                                        </p:tgtEl>
                                        <p:attrNameLst>
                                          <p:attrName>style.visibility</p:attrName>
                                        </p:attrNameLst>
                                      </p:cBhvr>
                                      <p:to>
                                        <p:strVal val="visible"/>
                                      </p:to>
                                    </p:set>
                                    <p:animEffect transition="in" filter="wipe(left)">
                                      <p:cBhvr>
                                        <p:cTn id="325" dur="500"/>
                                        <p:tgtEl>
                                          <p:spTgt spid="148486"/>
                                        </p:tgtEl>
                                      </p:cBhvr>
                                    </p:animEffec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22" presetClass="entr" presetSubtype="8" fill="hold" nodeType="clickEffect">
                                  <p:stCondLst>
                                    <p:cond delay="0"/>
                                  </p:stCondLst>
                                  <p:childTnLst>
                                    <p:set>
                                      <p:cBhvr>
                                        <p:cTn id="329" dur="1" fill="hold">
                                          <p:stCondLst>
                                            <p:cond delay="0"/>
                                          </p:stCondLst>
                                        </p:cTn>
                                        <p:tgtEl>
                                          <p:spTgt spid="148485"/>
                                        </p:tgtEl>
                                        <p:attrNameLst>
                                          <p:attrName>style.visibility</p:attrName>
                                        </p:attrNameLst>
                                      </p:cBhvr>
                                      <p:to>
                                        <p:strVal val="visible"/>
                                      </p:to>
                                    </p:set>
                                    <p:animEffect transition="in" filter="wipe(left)">
                                      <p:cBhvr>
                                        <p:cTn id="330" dur="500"/>
                                        <p:tgtEl>
                                          <p:spTgt spid="148485"/>
                                        </p:tgtEl>
                                      </p:cBhvr>
                                    </p:animEffect>
                                  </p:childTnLst>
                                </p:cTn>
                              </p:par>
                            </p:childTnLst>
                          </p:cTn>
                        </p:par>
                      </p:childTnLst>
                    </p:cTn>
                  </p:par>
                  <p:par>
                    <p:cTn id="331" fill="hold" nodeType="clickPar">
                      <p:stCondLst>
                        <p:cond delay="indefinite"/>
                      </p:stCondLst>
                      <p:childTnLst>
                        <p:par>
                          <p:cTn id="332" fill="hold" nodeType="withGroup">
                            <p:stCondLst>
                              <p:cond delay="0"/>
                            </p:stCondLst>
                            <p:childTnLst>
                              <p:par>
                                <p:cTn id="333" presetID="22" presetClass="entr" presetSubtype="8" fill="hold" nodeType="clickEffect">
                                  <p:stCondLst>
                                    <p:cond delay="0"/>
                                  </p:stCondLst>
                                  <p:childTnLst>
                                    <p:set>
                                      <p:cBhvr>
                                        <p:cTn id="334" dur="1" fill="hold">
                                          <p:stCondLst>
                                            <p:cond delay="0"/>
                                          </p:stCondLst>
                                        </p:cTn>
                                        <p:tgtEl>
                                          <p:spTgt spid="148494"/>
                                        </p:tgtEl>
                                        <p:attrNameLst>
                                          <p:attrName>style.visibility</p:attrName>
                                        </p:attrNameLst>
                                      </p:cBhvr>
                                      <p:to>
                                        <p:strVal val="visible"/>
                                      </p:to>
                                    </p:set>
                                    <p:animEffect transition="in" filter="wipe(left)">
                                      <p:cBhvr>
                                        <p:cTn id="335" dur="500"/>
                                        <p:tgtEl>
                                          <p:spTgt spid="148494"/>
                                        </p:tgtEl>
                                      </p:cBhvr>
                                    </p:animEffect>
                                  </p:childTnLst>
                                </p:cTn>
                              </p:par>
                            </p:childTnLst>
                          </p:cTn>
                        </p:par>
                      </p:childTnLst>
                    </p:cTn>
                  </p:par>
                  <p:par>
                    <p:cTn id="336" fill="hold" nodeType="clickPar">
                      <p:stCondLst>
                        <p:cond delay="indefinite"/>
                      </p:stCondLst>
                      <p:childTnLst>
                        <p:par>
                          <p:cTn id="337" fill="hold" nodeType="withGroup">
                            <p:stCondLst>
                              <p:cond delay="0"/>
                            </p:stCondLst>
                            <p:childTnLst>
                              <p:par>
                                <p:cTn id="338" presetID="22" presetClass="entr" presetSubtype="8" fill="hold" nodeType="clickEffect">
                                  <p:stCondLst>
                                    <p:cond delay="0"/>
                                  </p:stCondLst>
                                  <p:childTnLst>
                                    <p:set>
                                      <p:cBhvr>
                                        <p:cTn id="339" dur="1" fill="hold">
                                          <p:stCondLst>
                                            <p:cond delay="0"/>
                                          </p:stCondLst>
                                        </p:cTn>
                                        <p:tgtEl>
                                          <p:spTgt spid="148495"/>
                                        </p:tgtEl>
                                        <p:attrNameLst>
                                          <p:attrName>style.visibility</p:attrName>
                                        </p:attrNameLst>
                                      </p:cBhvr>
                                      <p:to>
                                        <p:strVal val="visible"/>
                                      </p:to>
                                    </p:set>
                                    <p:animEffect transition="in" filter="wipe(left)">
                                      <p:cBhvr>
                                        <p:cTn id="340" dur="500"/>
                                        <p:tgtEl>
                                          <p:spTgt spid="148495"/>
                                        </p:tgtEl>
                                      </p:cBhvr>
                                    </p:animEffect>
                                  </p:childTnLst>
                                </p:cTn>
                              </p:par>
                            </p:childTnLst>
                          </p:cTn>
                        </p:par>
                      </p:childTnLst>
                    </p:cTn>
                  </p:par>
                  <p:par>
                    <p:cTn id="341" fill="hold" nodeType="clickPar">
                      <p:stCondLst>
                        <p:cond delay="indefinite"/>
                      </p:stCondLst>
                      <p:childTnLst>
                        <p:par>
                          <p:cTn id="342" fill="hold" nodeType="withGroup">
                            <p:stCondLst>
                              <p:cond delay="0"/>
                            </p:stCondLst>
                            <p:childTnLst>
                              <p:par>
                                <p:cTn id="343" presetID="22" presetClass="entr" presetSubtype="8" fill="hold" nodeType="clickEffect">
                                  <p:stCondLst>
                                    <p:cond delay="0"/>
                                  </p:stCondLst>
                                  <p:childTnLst>
                                    <p:set>
                                      <p:cBhvr>
                                        <p:cTn id="344" dur="1" fill="hold">
                                          <p:stCondLst>
                                            <p:cond delay="0"/>
                                          </p:stCondLst>
                                        </p:cTn>
                                        <p:tgtEl>
                                          <p:spTgt spid="148496"/>
                                        </p:tgtEl>
                                        <p:attrNameLst>
                                          <p:attrName>style.visibility</p:attrName>
                                        </p:attrNameLst>
                                      </p:cBhvr>
                                      <p:to>
                                        <p:strVal val="visible"/>
                                      </p:to>
                                    </p:set>
                                    <p:animEffect transition="in" filter="wipe(left)">
                                      <p:cBhvr>
                                        <p:cTn id="345" dur="500"/>
                                        <p:tgtEl>
                                          <p:spTgt spid="148496"/>
                                        </p:tgtEl>
                                      </p:cBhvr>
                                    </p:animEffect>
                                  </p:childTnLst>
                                </p:cTn>
                              </p:par>
                            </p:childTnLst>
                          </p:cTn>
                        </p:par>
                      </p:childTnLst>
                    </p:cTn>
                  </p:par>
                  <p:par>
                    <p:cTn id="346" fill="hold" nodeType="clickPar">
                      <p:stCondLst>
                        <p:cond delay="indefinite"/>
                      </p:stCondLst>
                      <p:childTnLst>
                        <p:par>
                          <p:cTn id="347" fill="hold" nodeType="withGroup">
                            <p:stCondLst>
                              <p:cond delay="0"/>
                            </p:stCondLst>
                            <p:childTnLst>
                              <p:par>
                                <p:cTn id="348" presetID="22" presetClass="entr" presetSubtype="8" fill="hold" nodeType="clickEffect">
                                  <p:stCondLst>
                                    <p:cond delay="0"/>
                                  </p:stCondLst>
                                  <p:childTnLst>
                                    <p:set>
                                      <p:cBhvr>
                                        <p:cTn id="349" dur="1" fill="hold">
                                          <p:stCondLst>
                                            <p:cond delay="0"/>
                                          </p:stCondLst>
                                        </p:cTn>
                                        <p:tgtEl>
                                          <p:spTgt spid="148498"/>
                                        </p:tgtEl>
                                        <p:attrNameLst>
                                          <p:attrName>style.visibility</p:attrName>
                                        </p:attrNameLst>
                                      </p:cBhvr>
                                      <p:to>
                                        <p:strVal val="visible"/>
                                      </p:to>
                                    </p:set>
                                    <p:animEffect transition="in" filter="wipe(left)">
                                      <p:cBhvr>
                                        <p:cTn id="350" dur="500"/>
                                        <p:tgtEl>
                                          <p:spTgt spid="148498"/>
                                        </p:tgtEl>
                                      </p:cBhvr>
                                    </p:animEffec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22" presetClass="entr" presetSubtype="8" fill="hold" nodeType="clickEffect">
                                  <p:stCondLst>
                                    <p:cond delay="0"/>
                                  </p:stCondLst>
                                  <p:childTnLst>
                                    <p:set>
                                      <p:cBhvr>
                                        <p:cTn id="354" dur="1" fill="hold">
                                          <p:stCondLst>
                                            <p:cond delay="0"/>
                                          </p:stCondLst>
                                        </p:cTn>
                                        <p:tgtEl>
                                          <p:spTgt spid="148490"/>
                                        </p:tgtEl>
                                        <p:attrNameLst>
                                          <p:attrName>style.visibility</p:attrName>
                                        </p:attrNameLst>
                                      </p:cBhvr>
                                      <p:to>
                                        <p:strVal val="visible"/>
                                      </p:to>
                                    </p:set>
                                    <p:animEffect transition="in" filter="wipe(left)">
                                      <p:cBhvr>
                                        <p:cTn id="355" dur="500"/>
                                        <p:tgtEl>
                                          <p:spTgt spid="148490"/>
                                        </p:tgtEl>
                                      </p:cBhvr>
                                    </p:animEffect>
                                  </p:childTnLst>
                                </p:cTn>
                              </p:par>
                            </p:childTnLst>
                          </p:cTn>
                        </p:par>
                      </p:childTnLst>
                    </p:cTn>
                  </p:par>
                  <p:par>
                    <p:cTn id="356" fill="hold" nodeType="clickPar">
                      <p:stCondLst>
                        <p:cond delay="indefinite"/>
                      </p:stCondLst>
                      <p:childTnLst>
                        <p:par>
                          <p:cTn id="357" fill="hold" nodeType="withGroup">
                            <p:stCondLst>
                              <p:cond delay="0"/>
                            </p:stCondLst>
                            <p:childTnLst>
                              <p:par>
                                <p:cTn id="358" presetID="22" presetClass="entr" presetSubtype="1" fill="hold" nodeType="clickEffect">
                                  <p:stCondLst>
                                    <p:cond delay="0"/>
                                  </p:stCondLst>
                                  <p:childTnLst>
                                    <p:set>
                                      <p:cBhvr>
                                        <p:cTn id="359" dur="1" fill="hold">
                                          <p:stCondLst>
                                            <p:cond delay="0"/>
                                          </p:stCondLst>
                                        </p:cTn>
                                        <p:tgtEl>
                                          <p:spTgt spid="148493"/>
                                        </p:tgtEl>
                                        <p:attrNameLst>
                                          <p:attrName>style.visibility</p:attrName>
                                        </p:attrNameLst>
                                      </p:cBhvr>
                                      <p:to>
                                        <p:strVal val="visible"/>
                                      </p:to>
                                    </p:set>
                                    <p:animEffect transition="in" filter="wipe(up)">
                                      <p:cBhvr>
                                        <p:cTn id="360" dur="500"/>
                                        <p:tgtEl>
                                          <p:spTgt spid="148493"/>
                                        </p:tgtEl>
                                      </p:cBhvr>
                                    </p:animEffect>
                                  </p:childTnLst>
                                </p:cTn>
                              </p:par>
                            </p:childTnLst>
                          </p:cTn>
                        </p:par>
                      </p:childTnLst>
                    </p:cTn>
                  </p:par>
                  <p:par>
                    <p:cTn id="361" fill="hold" nodeType="clickPar">
                      <p:stCondLst>
                        <p:cond delay="indefinite"/>
                      </p:stCondLst>
                      <p:childTnLst>
                        <p:par>
                          <p:cTn id="362" fill="hold" nodeType="withGroup">
                            <p:stCondLst>
                              <p:cond delay="0"/>
                            </p:stCondLst>
                            <p:childTnLst>
                              <p:par>
                                <p:cTn id="363" presetID="22" presetClass="entr" presetSubtype="8" fill="hold" nodeType="clickEffect">
                                  <p:stCondLst>
                                    <p:cond delay="0"/>
                                  </p:stCondLst>
                                  <p:childTnLst>
                                    <p:set>
                                      <p:cBhvr>
                                        <p:cTn id="364" dur="1" fill="hold">
                                          <p:stCondLst>
                                            <p:cond delay="0"/>
                                          </p:stCondLst>
                                        </p:cTn>
                                        <p:tgtEl>
                                          <p:spTgt spid="148491"/>
                                        </p:tgtEl>
                                        <p:attrNameLst>
                                          <p:attrName>style.visibility</p:attrName>
                                        </p:attrNameLst>
                                      </p:cBhvr>
                                      <p:to>
                                        <p:strVal val="visible"/>
                                      </p:to>
                                    </p:set>
                                    <p:animEffect transition="in" filter="wipe(left)">
                                      <p:cBhvr>
                                        <p:cTn id="365" dur="500"/>
                                        <p:tgtEl>
                                          <p:spTgt spid="148491"/>
                                        </p:tgtEl>
                                      </p:cBhvr>
                                    </p:animEffect>
                                  </p:childTnLst>
                                </p:cTn>
                              </p:par>
                            </p:childTnLst>
                          </p:cTn>
                        </p:par>
                      </p:childTnLst>
                    </p:cTn>
                  </p:par>
                  <p:par>
                    <p:cTn id="366" fill="hold" nodeType="clickPar">
                      <p:stCondLst>
                        <p:cond delay="indefinite"/>
                      </p:stCondLst>
                      <p:childTnLst>
                        <p:par>
                          <p:cTn id="367" fill="hold" nodeType="withGroup">
                            <p:stCondLst>
                              <p:cond delay="0"/>
                            </p:stCondLst>
                            <p:childTnLst>
                              <p:par>
                                <p:cTn id="368" presetID="22" presetClass="entr" presetSubtype="8" fill="hold" nodeType="clickEffect">
                                  <p:stCondLst>
                                    <p:cond delay="0"/>
                                  </p:stCondLst>
                                  <p:childTnLst>
                                    <p:set>
                                      <p:cBhvr>
                                        <p:cTn id="369" dur="1" fill="hold">
                                          <p:stCondLst>
                                            <p:cond delay="0"/>
                                          </p:stCondLst>
                                        </p:cTn>
                                        <p:tgtEl>
                                          <p:spTgt spid="148499"/>
                                        </p:tgtEl>
                                        <p:attrNameLst>
                                          <p:attrName>style.visibility</p:attrName>
                                        </p:attrNameLst>
                                      </p:cBhvr>
                                      <p:to>
                                        <p:strVal val="visible"/>
                                      </p:to>
                                    </p:set>
                                    <p:animEffect transition="in" filter="wipe(left)">
                                      <p:cBhvr>
                                        <p:cTn id="370" dur="500"/>
                                        <p:tgtEl>
                                          <p:spTgt spid="148499"/>
                                        </p:tgtEl>
                                      </p:cBhvr>
                                    </p:animEffect>
                                  </p:childTnLst>
                                </p:cTn>
                              </p:par>
                            </p:childTnLst>
                          </p:cTn>
                        </p:par>
                      </p:childTnLst>
                    </p:cTn>
                  </p:par>
                  <p:par>
                    <p:cTn id="371" fill="hold" nodeType="clickPar">
                      <p:stCondLst>
                        <p:cond delay="indefinite"/>
                      </p:stCondLst>
                      <p:childTnLst>
                        <p:par>
                          <p:cTn id="372" fill="hold" nodeType="withGroup">
                            <p:stCondLst>
                              <p:cond delay="0"/>
                            </p:stCondLst>
                            <p:childTnLst>
                              <p:par>
                                <p:cTn id="373" presetID="22" presetClass="entr" presetSubtype="8" fill="hold" nodeType="clickEffect">
                                  <p:stCondLst>
                                    <p:cond delay="0"/>
                                  </p:stCondLst>
                                  <p:childTnLst>
                                    <p:set>
                                      <p:cBhvr>
                                        <p:cTn id="374" dur="1" fill="hold">
                                          <p:stCondLst>
                                            <p:cond delay="0"/>
                                          </p:stCondLst>
                                        </p:cTn>
                                        <p:tgtEl>
                                          <p:spTgt spid="148492"/>
                                        </p:tgtEl>
                                        <p:attrNameLst>
                                          <p:attrName>style.visibility</p:attrName>
                                        </p:attrNameLst>
                                      </p:cBhvr>
                                      <p:to>
                                        <p:strVal val="visible"/>
                                      </p:to>
                                    </p:set>
                                    <p:animEffect transition="in" filter="wipe(left)">
                                      <p:cBhvr>
                                        <p:cTn id="375" dur="500"/>
                                        <p:tgtEl>
                                          <p:spTgt spid="148492"/>
                                        </p:tgtEl>
                                      </p:cBhvr>
                                    </p:animEffect>
                                  </p:childTnLst>
                                </p:cTn>
                              </p:par>
                            </p:childTnLst>
                          </p:cTn>
                        </p:par>
                      </p:childTnLst>
                    </p:cTn>
                  </p:par>
                  <p:par>
                    <p:cTn id="376" fill="hold" nodeType="clickPar">
                      <p:stCondLst>
                        <p:cond delay="indefinite"/>
                      </p:stCondLst>
                      <p:childTnLst>
                        <p:par>
                          <p:cTn id="377" fill="hold" nodeType="withGroup">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48497"/>
                                        </p:tgtEl>
                                        <p:attrNameLst>
                                          <p:attrName>style.visibility</p:attrName>
                                        </p:attrNameLst>
                                      </p:cBhvr>
                                      <p:to>
                                        <p:strVal val="visible"/>
                                      </p:to>
                                    </p:set>
                                    <p:animEffect transition="in" filter="wipe(left)">
                                      <p:cBhvr>
                                        <p:cTn id="380" dur="500"/>
                                        <p:tgtEl>
                                          <p:spTgt spid="148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autoUpdateAnimBg="0"/>
      <p:bldP spid="148484" grpId="0" autoUpdateAnimBg="0"/>
      <p:bldP spid="148486" grpId="0" autoUpdateAnimBg="0"/>
      <p:bldP spid="148487" grpId="0" autoUpdateAnimBg="0"/>
      <p:bldP spid="148489" grpId="0" autoUpdateAnimBg="0"/>
      <p:bldP spid="148497" grpId="0" autoUpdateAnimBg="0"/>
      <p:bldP spid="148548" grpId="0"/>
      <p:bldP spid="148551" grpId="0"/>
      <p:bldP spid="148553" grpId="0"/>
      <p:bldP spid="148556" grpId="0"/>
      <p:bldP spid="148557" grpId="0"/>
      <p:bldP spid="148567" grpId="0"/>
      <p:bldP spid="1485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94568959-2787-42BD-BF90-BC73C9F04DE4}"/>
              </a:ext>
            </a:extLst>
          </p:cNvPr>
          <p:cNvSpPr>
            <a:spLocks noChangeArrowheads="1"/>
          </p:cNvSpPr>
          <p:nvPr/>
        </p:nvSpPr>
        <p:spPr bwMode="auto">
          <a:xfrm>
            <a:off x="771525" y="2286000"/>
            <a:ext cx="4087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区分半导体材料类型</a:t>
            </a:r>
          </a:p>
        </p:txBody>
      </p:sp>
      <p:sp>
        <p:nvSpPr>
          <p:cNvPr id="149507" name="Rectangle 3">
            <a:extLst>
              <a:ext uri="{FF2B5EF4-FFF2-40B4-BE49-F238E27FC236}">
                <a16:creationId xmlns:a16="http://schemas.microsoft.com/office/drawing/2014/main" id="{0605A770-CCF7-47EB-A1AE-B30919CEA2F6}"/>
              </a:ext>
            </a:extLst>
          </p:cNvPr>
          <p:cNvSpPr>
            <a:spLocks noChangeArrowheads="1"/>
          </p:cNvSpPr>
          <p:nvPr/>
        </p:nvSpPr>
        <p:spPr bwMode="auto">
          <a:xfrm>
            <a:off x="1295400" y="2743200"/>
            <a:ext cx="745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霍尔系数的正负与载流子电荷性质有关</a:t>
            </a:r>
          </a:p>
        </p:txBody>
      </p:sp>
      <p:sp>
        <p:nvSpPr>
          <p:cNvPr id="149508" name="Rectangle 4">
            <a:extLst>
              <a:ext uri="{FF2B5EF4-FFF2-40B4-BE49-F238E27FC236}">
                <a16:creationId xmlns:a16="http://schemas.microsoft.com/office/drawing/2014/main" id="{74B8EBD4-5E36-48B3-A430-19A4F89801E9}"/>
              </a:ext>
            </a:extLst>
          </p:cNvPr>
          <p:cNvSpPr>
            <a:spLocks noChangeArrowheads="1"/>
          </p:cNvSpPr>
          <p:nvPr/>
        </p:nvSpPr>
        <p:spPr bwMode="auto">
          <a:xfrm>
            <a:off x="1190625" y="3654425"/>
            <a:ext cx="2133600" cy="1295400"/>
          </a:xfrm>
          <a:prstGeom prst="rect">
            <a:avLst/>
          </a:prstGeom>
          <a:gradFill rotWithShape="0">
            <a:gsLst>
              <a:gs pos="0">
                <a:srgbClr val="969696"/>
              </a:gs>
              <a:gs pos="100000">
                <a:srgbClr val="969696">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09" name="Rectangle 5">
            <a:extLst>
              <a:ext uri="{FF2B5EF4-FFF2-40B4-BE49-F238E27FC236}">
                <a16:creationId xmlns:a16="http://schemas.microsoft.com/office/drawing/2014/main" id="{B09231F7-ACF0-4747-9894-80063415F724}"/>
              </a:ext>
            </a:extLst>
          </p:cNvPr>
          <p:cNvSpPr>
            <a:spLocks noChangeArrowheads="1"/>
          </p:cNvSpPr>
          <p:nvPr/>
        </p:nvSpPr>
        <p:spPr bwMode="auto">
          <a:xfrm>
            <a:off x="5686425" y="3654425"/>
            <a:ext cx="2133600" cy="1295400"/>
          </a:xfrm>
          <a:prstGeom prst="rect">
            <a:avLst/>
          </a:prstGeom>
          <a:gradFill rotWithShape="0">
            <a:gsLst>
              <a:gs pos="0">
                <a:srgbClr val="969696"/>
              </a:gs>
              <a:gs pos="100000">
                <a:srgbClr val="969696">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9510" name="Group 6">
            <a:extLst>
              <a:ext uri="{FF2B5EF4-FFF2-40B4-BE49-F238E27FC236}">
                <a16:creationId xmlns:a16="http://schemas.microsoft.com/office/drawing/2014/main" id="{7E022DA9-2FCF-49DA-ADB7-D3B2CAA17295}"/>
              </a:ext>
            </a:extLst>
          </p:cNvPr>
          <p:cNvGrpSpPr>
            <a:grpSpLocks/>
          </p:cNvGrpSpPr>
          <p:nvPr/>
        </p:nvGrpSpPr>
        <p:grpSpPr bwMode="auto">
          <a:xfrm>
            <a:off x="3400425" y="3502025"/>
            <a:ext cx="381000" cy="381000"/>
            <a:chOff x="1344" y="3072"/>
            <a:chExt cx="336" cy="336"/>
          </a:xfrm>
        </p:grpSpPr>
        <p:sp>
          <p:nvSpPr>
            <p:cNvPr id="149511" name="Oval 7">
              <a:extLst>
                <a:ext uri="{FF2B5EF4-FFF2-40B4-BE49-F238E27FC236}">
                  <a16:creationId xmlns:a16="http://schemas.microsoft.com/office/drawing/2014/main" id="{018D9181-293D-4237-9D89-B5CCFB71206F}"/>
                </a:ext>
              </a:extLst>
            </p:cNvPr>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8">
              <a:extLst>
                <a:ext uri="{FF2B5EF4-FFF2-40B4-BE49-F238E27FC236}">
                  <a16:creationId xmlns:a16="http://schemas.microsoft.com/office/drawing/2014/main" id="{36DC0A75-451D-4C60-9E4A-64DB12C4453A}"/>
                </a:ext>
              </a:extLst>
            </p:cNvPr>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3" name="Line 9">
              <a:extLst>
                <a:ext uri="{FF2B5EF4-FFF2-40B4-BE49-F238E27FC236}">
                  <a16:creationId xmlns:a16="http://schemas.microsoft.com/office/drawing/2014/main" id="{469B879F-AF56-43D3-B294-F4E9E4FF336A}"/>
                </a:ext>
              </a:extLst>
            </p:cNvPr>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4" name="Group 10">
            <a:extLst>
              <a:ext uri="{FF2B5EF4-FFF2-40B4-BE49-F238E27FC236}">
                <a16:creationId xmlns:a16="http://schemas.microsoft.com/office/drawing/2014/main" id="{724702CF-024F-471A-BC31-03A9EB0B677E}"/>
              </a:ext>
            </a:extLst>
          </p:cNvPr>
          <p:cNvGrpSpPr>
            <a:grpSpLocks/>
          </p:cNvGrpSpPr>
          <p:nvPr/>
        </p:nvGrpSpPr>
        <p:grpSpPr bwMode="auto">
          <a:xfrm>
            <a:off x="7972425" y="3502025"/>
            <a:ext cx="381000" cy="381000"/>
            <a:chOff x="1344" y="3072"/>
            <a:chExt cx="336" cy="336"/>
          </a:xfrm>
        </p:grpSpPr>
        <p:sp>
          <p:nvSpPr>
            <p:cNvPr id="149515" name="Oval 11">
              <a:extLst>
                <a:ext uri="{FF2B5EF4-FFF2-40B4-BE49-F238E27FC236}">
                  <a16:creationId xmlns:a16="http://schemas.microsoft.com/office/drawing/2014/main" id="{7C5177B6-9B5A-4890-891A-EB25A332A69D}"/>
                </a:ext>
              </a:extLst>
            </p:cNvPr>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12">
              <a:extLst>
                <a:ext uri="{FF2B5EF4-FFF2-40B4-BE49-F238E27FC236}">
                  <a16:creationId xmlns:a16="http://schemas.microsoft.com/office/drawing/2014/main" id="{2D1E2889-C824-4265-8A76-D7E9296422D3}"/>
                </a:ext>
              </a:extLst>
            </p:cNvPr>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7" name="Line 13">
              <a:extLst>
                <a:ext uri="{FF2B5EF4-FFF2-40B4-BE49-F238E27FC236}">
                  <a16:creationId xmlns:a16="http://schemas.microsoft.com/office/drawing/2014/main" id="{8DAB395E-9E95-490F-A8F5-A4B02ECE4D67}"/>
                </a:ext>
              </a:extLst>
            </p:cNvPr>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9518" name="Object 14">
            <a:extLst>
              <a:ext uri="{FF2B5EF4-FFF2-40B4-BE49-F238E27FC236}">
                <a16:creationId xmlns:a16="http://schemas.microsoft.com/office/drawing/2014/main" id="{43A094F6-3216-47E7-8190-54D7923294D8}"/>
              </a:ext>
            </a:extLst>
          </p:cNvPr>
          <p:cNvGraphicFramePr>
            <a:graphicFrameLocks/>
          </p:cNvGraphicFramePr>
          <p:nvPr/>
        </p:nvGraphicFramePr>
        <p:xfrm>
          <a:off x="8447088" y="3654425"/>
          <a:ext cx="279400" cy="341313"/>
        </p:xfrm>
        <a:graphic>
          <a:graphicData uri="http://schemas.openxmlformats.org/presentationml/2006/ole">
            <mc:AlternateContent xmlns:mc="http://schemas.openxmlformats.org/markup-compatibility/2006">
              <mc:Choice xmlns:v="urn:schemas-microsoft-com:vml" Requires="v">
                <p:oleObj spid="_x0000_s149698" name="Equation" r:id="rId3" imgW="279360" imgH="342720" progId="Equation.3">
                  <p:embed/>
                </p:oleObj>
              </mc:Choice>
              <mc:Fallback>
                <p:oleObj name="Equation" r:id="rId3" imgW="279360" imgH="342720"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365442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9" name="Line 15">
            <a:extLst>
              <a:ext uri="{FF2B5EF4-FFF2-40B4-BE49-F238E27FC236}">
                <a16:creationId xmlns:a16="http://schemas.microsoft.com/office/drawing/2014/main" id="{C4642A65-867C-452B-8556-154D7C636C47}"/>
              </a:ext>
            </a:extLst>
          </p:cNvPr>
          <p:cNvSpPr>
            <a:spLocks noChangeShapeType="1"/>
          </p:cNvSpPr>
          <p:nvPr/>
        </p:nvSpPr>
        <p:spPr bwMode="auto">
          <a:xfrm>
            <a:off x="33242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20" name="Line 16">
            <a:extLst>
              <a:ext uri="{FF2B5EF4-FFF2-40B4-BE49-F238E27FC236}">
                <a16:creationId xmlns:a16="http://schemas.microsoft.com/office/drawing/2014/main" id="{3FFC346A-CD8B-4346-949E-FCC990A68873}"/>
              </a:ext>
            </a:extLst>
          </p:cNvPr>
          <p:cNvSpPr>
            <a:spLocks noChangeShapeType="1"/>
          </p:cNvSpPr>
          <p:nvPr/>
        </p:nvSpPr>
        <p:spPr bwMode="auto">
          <a:xfrm>
            <a:off x="78200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21" name="Group 17">
            <a:extLst>
              <a:ext uri="{FF2B5EF4-FFF2-40B4-BE49-F238E27FC236}">
                <a16:creationId xmlns:a16="http://schemas.microsoft.com/office/drawing/2014/main" id="{2A390850-B36F-41F4-8A82-4061E8C047A3}"/>
              </a:ext>
            </a:extLst>
          </p:cNvPr>
          <p:cNvGrpSpPr>
            <a:grpSpLocks/>
          </p:cNvGrpSpPr>
          <p:nvPr/>
        </p:nvGrpSpPr>
        <p:grpSpPr bwMode="auto">
          <a:xfrm>
            <a:off x="1079500" y="4856163"/>
            <a:ext cx="2209800" cy="457200"/>
            <a:chOff x="528" y="1632"/>
            <a:chExt cx="1392" cy="288"/>
          </a:xfrm>
        </p:grpSpPr>
        <p:sp>
          <p:nvSpPr>
            <p:cNvPr id="149522" name="Text Box 18">
              <a:extLst>
                <a:ext uri="{FF2B5EF4-FFF2-40B4-BE49-F238E27FC236}">
                  <a16:creationId xmlns:a16="http://schemas.microsoft.com/office/drawing/2014/main" id="{D27563C6-BE10-4ADF-B36F-EFFD36BC53D4}"/>
                </a:ext>
              </a:extLst>
            </p:cNvPr>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3" name="Text Box 19">
              <a:extLst>
                <a:ext uri="{FF2B5EF4-FFF2-40B4-BE49-F238E27FC236}">
                  <a16:creationId xmlns:a16="http://schemas.microsoft.com/office/drawing/2014/main" id="{125D55CD-D320-4315-834D-25D92EFDD9C0}"/>
                </a:ext>
              </a:extLst>
            </p:cNvPr>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4" name="Text Box 20">
              <a:extLst>
                <a:ext uri="{FF2B5EF4-FFF2-40B4-BE49-F238E27FC236}">
                  <a16:creationId xmlns:a16="http://schemas.microsoft.com/office/drawing/2014/main" id="{3A59C3B1-F706-42A3-9DD5-33E56013271E}"/>
                </a:ext>
              </a:extLst>
            </p:cNvPr>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5" name="Text Box 21">
              <a:extLst>
                <a:ext uri="{FF2B5EF4-FFF2-40B4-BE49-F238E27FC236}">
                  <a16:creationId xmlns:a16="http://schemas.microsoft.com/office/drawing/2014/main" id="{C8F5A49A-D050-41A2-B18C-DB1A453E7F9E}"/>
                </a:ext>
              </a:extLst>
            </p:cNvPr>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pSp>
        <p:nvGrpSpPr>
          <p:cNvPr id="149526" name="Group 22">
            <a:extLst>
              <a:ext uri="{FF2B5EF4-FFF2-40B4-BE49-F238E27FC236}">
                <a16:creationId xmlns:a16="http://schemas.microsoft.com/office/drawing/2014/main" id="{7BB4D48D-0A93-4FA3-B1C7-C63138B19772}"/>
              </a:ext>
            </a:extLst>
          </p:cNvPr>
          <p:cNvGrpSpPr>
            <a:grpSpLocks/>
          </p:cNvGrpSpPr>
          <p:nvPr/>
        </p:nvGrpSpPr>
        <p:grpSpPr bwMode="auto">
          <a:xfrm>
            <a:off x="1208088" y="3273425"/>
            <a:ext cx="2089150" cy="457200"/>
            <a:chOff x="624" y="2640"/>
            <a:chExt cx="1316" cy="288"/>
          </a:xfrm>
        </p:grpSpPr>
        <p:sp>
          <p:nvSpPr>
            <p:cNvPr id="149527" name="Text Box 23">
              <a:extLst>
                <a:ext uri="{FF2B5EF4-FFF2-40B4-BE49-F238E27FC236}">
                  <a16:creationId xmlns:a16="http://schemas.microsoft.com/office/drawing/2014/main" id="{D1F7C692-A148-4548-99A7-152861D9ADE7}"/>
                </a:ext>
              </a:extLst>
            </p:cNvPr>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8" name="Text Box 24">
              <a:extLst>
                <a:ext uri="{FF2B5EF4-FFF2-40B4-BE49-F238E27FC236}">
                  <a16:creationId xmlns:a16="http://schemas.microsoft.com/office/drawing/2014/main" id="{C990B3E3-F8E6-4F6B-9AF7-2E5AEF98924E}"/>
                </a:ext>
              </a:extLst>
            </p:cNvPr>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29" name="Text Box 25">
              <a:extLst>
                <a:ext uri="{FF2B5EF4-FFF2-40B4-BE49-F238E27FC236}">
                  <a16:creationId xmlns:a16="http://schemas.microsoft.com/office/drawing/2014/main" id="{3A231EE0-BB2C-4444-A491-F605DFAD01AA}"/>
                </a:ext>
              </a:extLst>
            </p:cNvPr>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0" name="Text Box 26">
              <a:extLst>
                <a:ext uri="{FF2B5EF4-FFF2-40B4-BE49-F238E27FC236}">
                  <a16:creationId xmlns:a16="http://schemas.microsoft.com/office/drawing/2014/main" id="{E4D2F167-30AA-49D8-A6B2-6E0F72DE6FFB}"/>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aphicFrame>
        <p:nvGraphicFramePr>
          <p:cNvPr id="149531" name="Object 27">
            <a:extLst>
              <a:ext uri="{FF2B5EF4-FFF2-40B4-BE49-F238E27FC236}">
                <a16:creationId xmlns:a16="http://schemas.microsoft.com/office/drawing/2014/main" id="{CE89C923-ADA1-4335-913B-24EBFDEE9A07}"/>
              </a:ext>
            </a:extLst>
          </p:cNvPr>
          <p:cNvGraphicFramePr>
            <a:graphicFrameLocks/>
          </p:cNvGraphicFramePr>
          <p:nvPr/>
        </p:nvGraphicFramePr>
        <p:xfrm>
          <a:off x="914400" y="3503613"/>
          <a:ext cx="230188" cy="230187"/>
        </p:xfrm>
        <a:graphic>
          <a:graphicData uri="http://schemas.openxmlformats.org/presentationml/2006/ole">
            <mc:AlternateContent xmlns:mc="http://schemas.openxmlformats.org/markup-compatibility/2006">
              <mc:Choice xmlns:v="urn:schemas-microsoft-com:vml" Requires="v">
                <p:oleObj spid="_x0000_s149699" name="Equation" r:id="rId5" imgW="228600" imgH="228600" progId="Equation.3">
                  <p:embed/>
                </p:oleObj>
              </mc:Choice>
              <mc:Fallback>
                <p:oleObj name="Equation" r:id="rId5" imgW="228600" imgH="228600"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3613"/>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a:extLst>
              <a:ext uri="{FF2B5EF4-FFF2-40B4-BE49-F238E27FC236}">
                <a16:creationId xmlns:a16="http://schemas.microsoft.com/office/drawing/2014/main" id="{74E5A072-6436-498E-AD8A-031B303791F0}"/>
              </a:ext>
            </a:extLst>
          </p:cNvPr>
          <p:cNvGraphicFramePr>
            <a:graphicFrameLocks/>
          </p:cNvGraphicFramePr>
          <p:nvPr/>
        </p:nvGraphicFramePr>
        <p:xfrm>
          <a:off x="923925" y="4862513"/>
          <a:ext cx="201613" cy="315912"/>
        </p:xfrm>
        <a:graphic>
          <a:graphicData uri="http://schemas.openxmlformats.org/presentationml/2006/ole">
            <mc:AlternateContent xmlns:mc="http://schemas.openxmlformats.org/markup-compatibility/2006">
              <mc:Choice xmlns:v="urn:schemas-microsoft-com:vml" Requires="v">
                <p:oleObj spid="_x0000_s149700" name="Equation" r:id="rId7" imgW="203040" imgH="317160" progId="Equation.3">
                  <p:embed/>
                </p:oleObj>
              </mc:Choice>
              <mc:Fallback>
                <p:oleObj name="Equation" r:id="rId7" imgW="203040" imgH="317160"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925" y="48625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a:extLst>
              <a:ext uri="{FF2B5EF4-FFF2-40B4-BE49-F238E27FC236}">
                <a16:creationId xmlns:a16="http://schemas.microsoft.com/office/drawing/2014/main" id="{B9422871-B358-49DF-9EE9-7E324F9CDD4A}"/>
              </a:ext>
            </a:extLst>
          </p:cNvPr>
          <p:cNvGraphicFramePr>
            <a:graphicFrameLocks/>
          </p:cNvGraphicFramePr>
          <p:nvPr/>
        </p:nvGraphicFramePr>
        <p:xfrm>
          <a:off x="5802313" y="5957888"/>
          <a:ext cx="990600" cy="431800"/>
        </p:xfrm>
        <a:graphic>
          <a:graphicData uri="http://schemas.openxmlformats.org/presentationml/2006/ole">
            <mc:AlternateContent xmlns:mc="http://schemas.openxmlformats.org/markup-compatibility/2006">
              <mc:Choice xmlns:v="urn:schemas-microsoft-com:vml" Requires="v">
                <p:oleObj spid="_x0000_s149701" name="Equation" r:id="rId9" imgW="990360" imgH="431640" progId="Equation.3">
                  <p:embed/>
                </p:oleObj>
              </mc:Choice>
              <mc:Fallback>
                <p:oleObj name="Equation" r:id="rId9" imgW="990360" imgH="431640" progId="Equation.3">
                  <p:embed/>
                  <p:pic>
                    <p:nvPicPr>
                      <p:cNvPr id="0"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313" y="5957888"/>
                        <a:ext cx="99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4" name="Object 30">
            <a:extLst>
              <a:ext uri="{FF2B5EF4-FFF2-40B4-BE49-F238E27FC236}">
                <a16:creationId xmlns:a16="http://schemas.microsoft.com/office/drawing/2014/main" id="{EA2E033E-C9B5-457B-A40E-96FC019C2657}"/>
              </a:ext>
            </a:extLst>
          </p:cNvPr>
          <p:cNvGraphicFramePr>
            <a:graphicFrameLocks/>
          </p:cNvGraphicFramePr>
          <p:nvPr/>
        </p:nvGraphicFramePr>
        <p:xfrm>
          <a:off x="5314950" y="3482975"/>
          <a:ext cx="230188" cy="230188"/>
        </p:xfrm>
        <a:graphic>
          <a:graphicData uri="http://schemas.openxmlformats.org/presentationml/2006/ole">
            <mc:AlternateContent xmlns:mc="http://schemas.openxmlformats.org/markup-compatibility/2006">
              <mc:Choice xmlns:v="urn:schemas-microsoft-com:vml" Requires="v">
                <p:oleObj spid="_x0000_s149702" name="Equation" r:id="rId11" imgW="228600" imgH="228600" progId="Equation.3">
                  <p:embed/>
                </p:oleObj>
              </mc:Choice>
              <mc:Fallback>
                <p:oleObj name="Equation" r:id="rId11" imgW="228600" imgH="228600" progId="Equation.3">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4950" y="34829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5" name="Object 31">
            <a:extLst>
              <a:ext uri="{FF2B5EF4-FFF2-40B4-BE49-F238E27FC236}">
                <a16:creationId xmlns:a16="http://schemas.microsoft.com/office/drawing/2014/main" id="{D698B9B0-11ED-43F2-BFC4-34C84C6A8CC2}"/>
              </a:ext>
            </a:extLst>
          </p:cNvPr>
          <p:cNvGraphicFramePr>
            <a:graphicFrameLocks/>
          </p:cNvGraphicFramePr>
          <p:nvPr/>
        </p:nvGraphicFramePr>
        <p:xfrm>
          <a:off x="5419725" y="4845050"/>
          <a:ext cx="201613" cy="315913"/>
        </p:xfrm>
        <a:graphic>
          <a:graphicData uri="http://schemas.openxmlformats.org/presentationml/2006/ole">
            <mc:AlternateContent xmlns:mc="http://schemas.openxmlformats.org/markup-compatibility/2006">
              <mc:Choice xmlns:v="urn:schemas-microsoft-com:vml" Requires="v">
                <p:oleObj spid="_x0000_s149703" name="Equation" r:id="rId13" imgW="203040" imgH="317160" progId="Equation.3">
                  <p:embed/>
                </p:oleObj>
              </mc:Choice>
              <mc:Fallback>
                <p:oleObj name="Equation" r:id="rId13" imgW="203040" imgH="31716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9725" y="4845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36" name="Group 32">
            <a:extLst>
              <a:ext uri="{FF2B5EF4-FFF2-40B4-BE49-F238E27FC236}">
                <a16:creationId xmlns:a16="http://schemas.microsoft.com/office/drawing/2014/main" id="{41BF34C9-71EA-4D8B-9F46-D703B7269887}"/>
              </a:ext>
            </a:extLst>
          </p:cNvPr>
          <p:cNvGrpSpPr>
            <a:grpSpLocks/>
          </p:cNvGrpSpPr>
          <p:nvPr/>
        </p:nvGrpSpPr>
        <p:grpSpPr bwMode="auto">
          <a:xfrm>
            <a:off x="5599113" y="3349625"/>
            <a:ext cx="2209800" cy="457200"/>
            <a:chOff x="528" y="1550"/>
            <a:chExt cx="1392" cy="370"/>
          </a:xfrm>
        </p:grpSpPr>
        <p:sp>
          <p:nvSpPr>
            <p:cNvPr id="149537" name="Text Box 33">
              <a:extLst>
                <a:ext uri="{FF2B5EF4-FFF2-40B4-BE49-F238E27FC236}">
                  <a16:creationId xmlns:a16="http://schemas.microsoft.com/office/drawing/2014/main" id="{1E1C9955-B033-47EA-96D9-019D57E84C18}"/>
                </a:ext>
              </a:extLst>
            </p:cNvPr>
            <p:cNvSpPr txBox="1">
              <a:spLocks noChangeArrowheads="1"/>
            </p:cNvSpPr>
            <p:nvPr/>
          </p:nvSpPr>
          <p:spPr bwMode="auto">
            <a:xfrm flipH="1" flipV="1">
              <a:off x="52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8" name="Text Box 34">
              <a:extLst>
                <a:ext uri="{FF2B5EF4-FFF2-40B4-BE49-F238E27FC236}">
                  <a16:creationId xmlns:a16="http://schemas.microsoft.com/office/drawing/2014/main" id="{355CD97D-7F96-467D-B7EA-D767C1CF8598}"/>
                </a:ext>
              </a:extLst>
            </p:cNvPr>
            <p:cNvSpPr txBox="1">
              <a:spLocks noChangeArrowheads="1"/>
            </p:cNvSpPr>
            <p:nvPr/>
          </p:nvSpPr>
          <p:spPr bwMode="auto">
            <a:xfrm flipH="1" flipV="1">
              <a:off x="864"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39" name="Text Box 35">
              <a:extLst>
                <a:ext uri="{FF2B5EF4-FFF2-40B4-BE49-F238E27FC236}">
                  <a16:creationId xmlns:a16="http://schemas.microsoft.com/office/drawing/2014/main" id="{A6E1AAB8-6933-4D4D-AF27-7113B98D8262}"/>
                </a:ext>
              </a:extLst>
            </p:cNvPr>
            <p:cNvSpPr txBox="1">
              <a:spLocks noChangeArrowheads="1"/>
            </p:cNvSpPr>
            <p:nvPr/>
          </p:nvSpPr>
          <p:spPr bwMode="auto">
            <a:xfrm flipH="1" flipV="1">
              <a:off x="124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0" name="Text Box 36">
              <a:extLst>
                <a:ext uri="{FF2B5EF4-FFF2-40B4-BE49-F238E27FC236}">
                  <a16:creationId xmlns:a16="http://schemas.microsoft.com/office/drawing/2014/main" id="{BD5D42C0-A497-46A2-A8FB-8A828902606E}"/>
                </a:ext>
              </a:extLst>
            </p:cNvPr>
            <p:cNvSpPr txBox="1">
              <a:spLocks noChangeArrowheads="1"/>
            </p:cNvSpPr>
            <p:nvPr/>
          </p:nvSpPr>
          <p:spPr bwMode="auto">
            <a:xfrm flipH="1" flipV="1">
              <a:off x="1632"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grpSp>
        <p:nvGrpSpPr>
          <p:cNvPr id="149541" name="Group 37">
            <a:extLst>
              <a:ext uri="{FF2B5EF4-FFF2-40B4-BE49-F238E27FC236}">
                <a16:creationId xmlns:a16="http://schemas.microsoft.com/office/drawing/2014/main" id="{175FFFB6-C846-43C8-87FD-0EC1E39E8350}"/>
              </a:ext>
            </a:extLst>
          </p:cNvPr>
          <p:cNvGrpSpPr>
            <a:grpSpLocks/>
          </p:cNvGrpSpPr>
          <p:nvPr/>
        </p:nvGrpSpPr>
        <p:grpSpPr bwMode="auto">
          <a:xfrm>
            <a:off x="5738813" y="4797425"/>
            <a:ext cx="2089150" cy="457200"/>
            <a:chOff x="624" y="2640"/>
            <a:chExt cx="1316" cy="288"/>
          </a:xfrm>
        </p:grpSpPr>
        <p:sp>
          <p:nvSpPr>
            <p:cNvPr id="149542" name="Text Box 38">
              <a:extLst>
                <a:ext uri="{FF2B5EF4-FFF2-40B4-BE49-F238E27FC236}">
                  <a16:creationId xmlns:a16="http://schemas.microsoft.com/office/drawing/2014/main" id="{922AC710-C55A-461D-9999-C302CB957318}"/>
                </a:ext>
              </a:extLst>
            </p:cNvPr>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3" name="Text Box 39">
              <a:extLst>
                <a:ext uri="{FF2B5EF4-FFF2-40B4-BE49-F238E27FC236}">
                  <a16:creationId xmlns:a16="http://schemas.microsoft.com/office/drawing/2014/main" id="{5AEA3EF9-7F99-4D92-9433-0274617D1FAF}"/>
                </a:ext>
              </a:extLst>
            </p:cNvPr>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4" name="Text Box 40">
              <a:extLst>
                <a:ext uri="{FF2B5EF4-FFF2-40B4-BE49-F238E27FC236}">
                  <a16:creationId xmlns:a16="http://schemas.microsoft.com/office/drawing/2014/main" id="{4FF6DA44-C4EB-4259-831C-80DFE88BFA29}"/>
                </a:ext>
              </a:extLst>
            </p:cNvPr>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sp>
          <p:nvSpPr>
            <p:cNvPr id="149545" name="Text Box 41">
              <a:extLst>
                <a:ext uri="{FF2B5EF4-FFF2-40B4-BE49-F238E27FC236}">
                  <a16:creationId xmlns:a16="http://schemas.microsoft.com/office/drawing/2014/main" id="{74C7E2C0-C145-40E1-A676-32E3E6013690}"/>
                </a:ext>
              </a:extLst>
            </p:cNvPr>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FFFF00"/>
                  </a:solidFill>
                  <a:latin typeface="Times New Roman" panose="02020603050405020304" pitchFamily="18" charset="0"/>
                  <a:cs typeface="Times New Roman" panose="02020603050405020304" pitchFamily="18" charset="0"/>
                </a:rPr>
                <a:t>–</a:t>
              </a:r>
              <a:endParaRPr kumimoji="1" lang="en-US" altLang="zh-CN" sz="2400">
                <a:solidFill>
                  <a:srgbClr val="FFFF00"/>
                </a:solidFill>
                <a:latin typeface="Times New Roman" panose="02020603050405020304" pitchFamily="18" charset="0"/>
              </a:endParaRPr>
            </a:p>
          </p:txBody>
        </p:sp>
      </p:grpSp>
      <p:sp>
        <p:nvSpPr>
          <p:cNvPr id="149546" name="Oval 42">
            <a:extLst>
              <a:ext uri="{FF2B5EF4-FFF2-40B4-BE49-F238E27FC236}">
                <a16:creationId xmlns:a16="http://schemas.microsoft.com/office/drawing/2014/main" id="{80570A31-1FF1-467E-9025-C02B0D553FF0}"/>
              </a:ext>
            </a:extLst>
          </p:cNvPr>
          <p:cNvSpPr>
            <a:spLocks noChangeArrowheads="1"/>
          </p:cNvSpPr>
          <p:nvPr/>
        </p:nvSpPr>
        <p:spPr bwMode="auto">
          <a:xfrm>
            <a:off x="2257425" y="4111625"/>
            <a:ext cx="304800" cy="304800"/>
          </a:xfrm>
          <a:prstGeom prst="ellipse">
            <a:avLst/>
          </a:prstGeom>
          <a:gradFill rotWithShape="0">
            <a:gsLst>
              <a:gs pos="0">
                <a:srgbClr val="FF00FF"/>
              </a:gs>
              <a:gs pos="100000">
                <a:srgbClr val="FF00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47" name="Line 43">
            <a:extLst>
              <a:ext uri="{FF2B5EF4-FFF2-40B4-BE49-F238E27FC236}">
                <a16:creationId xmlns:a16="http://schemas.microsoft.com/office/drawing/2014/main" id="{0C9DF0AE-2289-444C-80EC-F9B8C7469384}"/>
              </a:ext>
            </a:extLst>
          </p:cNvPr>
          <p:cNvSpPr>
            <a:spLocks noChangeShapeType="1"/>
          </p:cNvSpPr>
          <p:nvPr/>
        </p:nvSpPr>
        <p:spPr bwMode="auto">
          <a:xfrm flipH="1">
            <a:off x="15716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48" name="Object 44">
            <a:extLst>
              <a:ext uri="{FF2B5EF4-FFF2-40B4-BE49-F238E27FC236}">
                <a16:creationId xmlns:a16="http://schemas.microsoft.com/office/drawing/2014/main" id="{FAA81566-7F87-4735-8D42-798DEF92C493}"/>
              </a:ext>
            </a:extLst>
          </p:cNvPr>
          <p:cNvGraphicFramePr>
            <a:graphicFrameLocks/>
          </p:cNvGraphicFramePr>
          <p:nvPr/>
        </p:nvGraphicFramePr>
        <p:xfrm>
          <a:off x="1157288" y="5969000"/>
          <a:ext cx="989012" cy="431800"/>
        </p:xfrm>
        <a:graphic>
          <a:graphicData uri="http://schemas.openxmlformats.org/presentationml/2006/ole">
            <mc:AlternateContent xmlns:mc="http://schemas.openxmlformats.org/markup-compatibility/2006">
              <mc:Choice xmlns:v="urn:schemas-microsoft-com:vml" Requires="v">
                <p:oleObj spid="_x0000_s149704" name="Equation" r:id="rId15" imgW="990360" imgH="431640" progId="Equation.3">
                  <p:embed/>
                </p:oleObj>
              </mc:Choice>
              <mc:Fallback>
                <p:oleObj name="Equation" r:id="rId15" imgW="990360" imgH="431640" progId="Equation.3">
                  <p:embed/>
                  <p:pic>
                    <p:nvPicPr>
                      <p:cNvPr id="0" name="Object 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288" y="5969000"/>
                        <a:ext cx="989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49" name="Line 45">
            <a:extLst>
              <a:ext uri="{FF2B5EF4-FFF2-40B4-BE49-F238E27FC236}">
                <a16:creationId xmlns:a16="http://schemas.microsoft.com/office/drawing/2014/main" id="{671F3375-1414-4CE5-80F3-629523751561}"/>
              </a:ext>
            </a:extLst>
          </p:cNvPr>
          <p:cNvSpPr>
            <a:spLocks noChangeShapeType="1"/>
          </p:cNvSpPr>
          <p:nvPr/>
        </p:nvSpPr>
        <p:spPr bwMode="auto">
          <a:xfrm flipV="1">
            <a:off x="3019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50" name="Object 46">
            <a:extLst>
              <a:ext uri="{FF2B5EF4-FFF2-40B4-BE49-F238E27FC236}">
                <a16:creationId xmlns:a16="http://schemas.microsoft.com/office/drawing/2014/main" id="{37F69B0E-3A6F-46D0-A4AD-9BE5B75D8C77}"/>
              </a:ext>
            </a:extLst>
          </p:cNvPr>
          <p:cNvGraphicFramePr>
            <a:graphicFrameLocks/>
          </p:cNvGraphicFramePr>
          <p:nvPr/>
        </p:nvGraphicFramePr>
        <p:xfrm>
          <a:off x="7464425" y="6038850"/>
          <a:ext cx="849313" cy="315913"/>
        </p:xfrm>
        <a:graphic>
          <a:graphicData uri="http://schemas.openxmlformats.org/presentationml/2006/ole">
            <mc:AlternateContent xmlns:mc="http://schemas.openxmlformats.org/markup-compatibility/2006">
              <mc:Choice xmlns:v="urn:schemas-microsoft-com:vml" Requires="v">
                <p:oleObj spid="_x0000_s149705" name="Equation" r:id="rId17" imgW="850680" imgH="317160" progId="Equation.3">
                  <p:embed/>
                </p:oleObj>
              </mc:Choice>
              <mc:Fallback>
                <p:oleObj name="Equation" r:id="rId17" imgW="850680" imgH="317160" progId="Equation.3">
                  <p:embed/>
                  <p:pic>
                    <p:nvPicPr>
                      <p:cNvPr id="0" name="Object 4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4425" y="6038850"/>
                        <a:ext cx="8493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1" name="Object 47">
            <a:extLst>
              <a:ext uri="{FF2B5EF4-FFF2-40B4-BE49-F238E27FC236}">
                <a16:creationId xmlns:a16="http://schemas.microsoft.com/office/drawing/2014/main" id="{4EE1B030-BFC7-45E9-9578-C7985BE1170B}"/>
              </a:ext>
            </a:extLst>
          </p:cNvPr>
          <p:cNvGraphicFramePr>
            <a:graphicFrameLocks/>
          </p:cNvGraphicFramePr>
          <p:nvPr/>
        </p:nvGraphicFramePr>
        <p:xfrm>
          <a:off x="2808288" y="6062663"/>
          <a:ext cx="850900" cy="315912"/>
        </p:xfrm>
        <a:graphic>
          <a:graphicData uri="http://schemas.openxmlformats.org/presentationml/2006/ole">
            <mc:AlternateContent xmlns:mc="http://schemas.openxmlformats.org/markup-compatibility/2006">
              <mc:Choice xmlns:v="urn:schemas-microsoft-com:vml" Requires="v">
                <p:oleObj spid="_x0000_s149706" name="Equation" r:id="rId19" imgW="850680" imgH="317160" progId="Equation.3">
                  <p:embed/>
                </p:oleObj>
              </mc:Choice>
              <mc:Fallback>
                <p:oleObj name="Equation" r:id="rId19" imgW="850680" imgH="317160" progId="Equation.3">
                  <p:embed/>
                  <p:pic>
                    <p:nvPicPr>
                      <p:cNvPr id="0" name="Object 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8288" y="6062663"/>
                        <a:ext cx="850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2" name="Object 48">
            <a:extLst>
              <a:ext uri="{FF2B5EF4-FFF2-40B4-BE49-F238E27FC236}">
                <a16:creationId xmlns:a16="http://schemas.microsoft.com/office/drawing/2014/main" id="{80F56DD2-71A8-469F-8903-3A67FA50BDBF}"/>
              </a:ext>
            </a:extLst>
          </p:cNvPr>
          <p:cNvGraphicFramePr>
            <a:graphicFrameLocks/>
          </p:cNvGraphicFramePr>
          <p:nvPr/>
        </p:nvGraphicFramePr>
        <p:xfrm>
          <a:off x="3640138" y="4398963"/>
          <a:ext cx="201612" cy="292100"/>
        </p:xfrm>
        <a:graphic>
          <a:graphicData uri="http://schemas.openxmlformats.org/presentationml/2006/ole">
            <mc:AlternateContent xmlns:mc="http://schemas.openxmlformats.org/markup-compatibility/2006">
              <mc:Choice xmlns:v="urn:schemas-microsoft-com:vml" Requires="v">
                <p:oleObj spid="_x0000_s149707" name="Equation" r:id="rId21" imgW="203040" imgH="291960" progId="Equation.3">
                  <p:embed/>
                </p:oleObj>
              </mc:Choice>
              <mc:Fallback>
                <p:oleObj name="Equation" r:id="rId21" imgW="203040" imgH="291960" progId="Equation.3">
                  <p:embed/>
                  <p:pic>
                    <p:nvPicPr>
                      <p:cNvPr id="0" name="Object 4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0138" y="439896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3" name="Object 49">
            <a:extLst>
              <a:ext uri="{FF2B5EF4-FFF2-40B4-BE49-F238E27FC236}">
                <a16:creationId xmlns:a16="http://schemas.microsoft.com/office/drawing/2014/main" id="{CE8EC2CC-C006-4317-8D27-B69C77F5F5E0}"/>
              </a:ext>
            </a:extLst>
          </p:cNvPr>
          <p:cNvGraphicFramePr>
            <a:graphicFrameLocks/>
          </p:cNvGraphicFramePr>
          <p:nvPr/>
        </p:nvGraphicFramePr>
        <p:xfrm>
          <a:off x="8239125" y="4475163"/>
          <a:ext cx="201613" cy="292100"/>
        </p:xfrm>
        <a:graphic>
          <a:graphicData uri="http://schemas.openxmlformats.org/presentationml/2006/ole">
            <mc:AlternateContent xmlns:mc="http://schemas.openxmlformats.org/markup-compatibility/2006">
              <mc:Choice xmlns:v="urn:schemas-microsoft-com:vml" Requires="v">
                <p:oleObj spid="_x0000_s149708" name="Equation" r:id="rId23" imgW="203040" imgH="291960" progId="Equation.3">
                  <p:embed/>
                </p:oleObj>
              </mc:Choice>
              <mc:Fallback>
                <p:oleObj name="Equation" r:id="rId23" imgW="203040" imgH="291960" progId="Equation.3">
                  <p:embed/>
                  <p:pic>
                    <p:nvPicPr>
                      <p:cNvPr id="0" name="Object 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39125" y="447516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4" name="Object 50">
            <a:extLst>
              <a:ext uri="{FF2B5EF4-FFF2-40B4-BE49-F238E27FC236}">
                <a16:creationId xmlns:a16="http://schemas.microsoft.com/office/drawing/2014/main" id="{C6AA5D61-5E93-4738-98A3-09E7B6FBEC01}"/>
              </a:ext>
            </a:extLst>
          </p:cNvPr>
          <p:cNvGraphicFramePr>
            <a:graphicFrameLocks/>
          </p:cNvGraphicFramePr>
          <p:nvPr/>
        </p:nvGraphicFramePr>
        <p:xfrm>
          <a:off x="1658938" y="3865563"/>
          <a:ext cx="230187" cy="241300"/>
        </p:xfrm>
        <a:graphic>
          <a:graphicData uri="http://schemas.openxmlformats.org/presentationml/2006/ole">
            <mc:AlternateContent xmlns:mc="http://schemas.openxmlformats.org/markup-compatibility/2006">
              <mc:Choice xmlns:v="urn:schemas-microsoft-com:vml" Requires="v">
                <p:oleObj spid="_x0000_s149709" name="Equation" r:id="rId25" imgW="228600" imgH="241200" progId="Equation.3">
                  <p:embed/>
                </p:oleObj>
              </mc:Choice>
              <mc:Fallback>
                <p:oleObj name="Equation" r:id="rId25" imgW="228600" imgH="241200" progId="Equation.3">
                  <p:embed/>
                  <p:pic>
                    <p:nvPicPr>
                      <p:cNvPr id="0" name="Object 5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8938" y="3865563"/>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5" name="Object 51">
            <a:extLst>
              <a:ext uri="{FF2B5EF4-FFF2-40B4-BE49-F238E27FC236}">
                <a16:creationId xmlns:a16="http://schemas.microsoft.com/office/drawing/2014/main" id="{7EA602CD-B8AE-4758-90B4-4D6C989D30BA}"/>
              </a:ext>
            </a:extLst>
          </p:cNvPr>
          <p:cNvGraphicFramePr>
            <a:graphicFrameLocks/>
          </p:cNvGraphicFramePr>
          <p:nvPr/>
        </p:nvGraphicFramePr>
        <p:xfrm>
          <a:off x="2090738" y="4492625"/>
          <a:ext cx="482600" cy="306388"/>
        </p:xfrm>
        <a:graphic>
          <a:graphicData uri="http://schemas.openxmlformats.org/presentationml/2006/ole">
            <mc:AlternateContent xmlns:mc="http://schemas.openxmlformats.org/markup-compatibility/2006">
              <mc:Choice xmlns:v="urn:schemas-microsoft-com:vml" Requires="v">
                <p:oleObj spid="_x0000_s149710" name="Equation" r:id="rId27" imgW="482400" imgH="304560" progId="Equation.3">
                  <p:embed/>
                </p:oleObj>
              </mc:Choice>
              <mc:Fallback>
                <p:oleObj name="Equation" r:id="rId27" imgW="482400" imgH="304560" progId="Equation.3">
                  <p:embed/>
                  <p:pic>
                    <p:nvPicPr>
                      <p:cNvPr id="0" name="Object 5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90738" y="4492625"/>
                        <a:ext cx="482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56" name="Rectangle 52">
            <a:extLst>
              <a:ext uri="{FF2B5EF4-FFF2-40B4-BE49-F238E27FC236}">
                <a16:creationId xmlns:a16="http://schemas.microsoft.com/office/drawing/2014/main" id="{54D7EAFA-F600-4859-B962-368083B04705}"/>
              </a:ext>
            </a:extLst>
          </p:cNvPr>
          <p:cNvSpPr>
            <a:spLocks noChangeArrowheads="1"/>
          </p:cNvSpPr>
          <p:nvPr/>
        </p:nvSpPr>
        <p:spPr bwMode="auto">
          <a:xfrm>
            <a:off x="1277938" y="5410200"/>
            <a:ext cx="250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N</a:t>
            </a:r>
            <a:r>
              <a:rPr kumimoji="1" lang="en-US" altLang="zh-CN" sz="2400" b="1">
                <a:solidFill>
                  <a:srgbClr val="66FFFF"/>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7" name="Rectangle 53">
            <a:extLst>
              <a:ext uri="{FF2B5EF4-FFF2-40B4-BE49-F238E27FC236}">
                <a16:creationId xmlns:a16="http://schemas.microsoft.com/office/drawing/2014/main" id="{B0D3EB88-202A-4186-B668-6793330EB5A0}"/>
              </a:ext>
            </a:extLst>
          </p:cNvPr>
          <p:cNvSpPr>
            <a:spLocks noChangeArrowheads="1"/>
          </p:cNvSpPr>
          <p:nvPr/>
        </p:nvSpPr>
        <p:spPr bwMode="auto">
          <a:xfrm>
            <a:off x="6078538" y="5410200"/>
            <a:ext cx="252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anose="02020603050405020304" pitchFamily="18" charset="0"/>
              </a:rPr>
              <a:t>P</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8" name="Line 54">
            <a:extLst>
              <a:ext uri="{FF2B5EF4-FFF2-40B4-BE49-F238E27FC236}">
                <a16:creationId xmlns:a16="http://schemas.microsoft.com/office/drawing/2014/main" id="{8459402E-A40A-497E-BCF8-92C28ECBE363}"/>
              </a:ext>
            </a:extLst>
          </p:cNvPr>
          <p:cNvSpPr>
            <a:spLocks noChangeShapeType="1"/>
          </p:cNvSpPr>
          <p:nvPr/>
        </p:nvSpPr>
        <p:spPr bwMode="auto">
          <a:xfrm flipV="1">
            <a:off x="24098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59" name="Oval 55">
            <a:extLst>
              <a:ext uri="{FF2B5EF4-FFF2-40B4-BE49-F238E27FC236}">
                <a16:creationId xmlns:a16="http://schemas.microsoft.com/office/drawing/2014/main" id="{49DDE0BA-407A-4DB9-BB1D-390A52903FA8}"/>
              </a:ext>
            </a:extLst>
          </p:cNvPr>
          <p:cNvSpPr>
            <a:spLocks noChangeArrowheads="1"/>
          </p:cNvSpPr>
          <p:nvPr/>
        </p:nvSpPr>
        <p:spPr bwMode="auto">
          <a:xfrm>
            <a:off x="6524625" y="4111625"/>
            <a:ext cx="304800" cy="304800"/>
          </a:xfrm>
          <a:prstGeom prst="ellipse">
            <a:avLst/>
          </a:prstGeom>
          <a:gradFill rotWithShape="0">
            <a:gsLst>
              <a:gs pos="0">
                <a:srgbClr val="00FFFF"/>
              </a:gs>
              <a:gs pos="100000">
                <a:srgbClr val="00FF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60" name="Line 56">
            <a:extLst>
              <a:ext uri="{FF2B5EF4-FFF2-40B4-BE49-F238E27FC236}">
                <a16:creationId xmlns:a16="http://schemas.microsoft.com/office/drawing/2014/main" id="{478EA7EE-CBCD-4853-BD08-2D5469DBE562}"/>
              </a:ext>
            </a:extLst>
          </p:cNvPr>
          <p:cNvSpPr>
            <a:spLocks noChangeShapeType="1"/>
          </p:cNvSpPr>
          <p:nvPr/>
        </p:nvSpPr>
        <p:spPr bwMode="auto">
          <a:xfrm>
            <a:off x="68294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1" name="Line 57">
            <a:extLst>
              <a:ext uri="{FF2B5EF4-FFF2-40B4-BE49-F238E27FC236}">
                <a16:creationId xmlns:a16="http://schemas.microsoft.com/office/drawing/2014/main" id="{3A9333E7-6B8C-49CC-8369-236CD097CF01}"/>
              </a:ext>
            </a:extLst>
          </p:cNvPr>
          <p:cNvSpPr>
            <a:spLocks noChangeShapeType="1"/>
          </p:cNvSpPr>
          <p:nvPr/>
        </p:nvSpPr>
        <p:spPr bwMode="auto">
          <a:xfrm>
            <a:off x="6067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62" name="Object 58">
            <a:extLst>
              <a:ext uri="{FF2B5EF4-FFF2-40B4-BE49-F238E27FC236}">
                <a16:creationId xmlns:a16="http://schemas.microsoft.com/office/drawing/2014/main" id="{ED884CA0-4D40-4E12-976C-4805F0975ED2}"/>
              </a:ext>
            </a:extLst>
          </p:cNvPr>
          <p:cNvGraphicFramePr>
            <a:graphicFrameLocks/>
          </p:cNvGraphicFramePr>
          <p:nvPr/>
        </p:nvGraphicFramePr>
        <p:xfrm>
          <a:off x="7143750" y="3865563"/>
          <a:ext cx="230188" cy="241300"/>
        </p:xfrm>
        <a:graphic>
          <a:graphicData uri="http://schemas.openxmlformats.org/presentationml/2006/ole">
            <mc:AlternateContent xmlns:mc="http://schemas.openxmlformats.org/markup-compatibility/2006">
              <mc:Choice xmlns:v="urn:schemas-microsoft-com:vml" Requires="v">
                <p:oleObj spid="_x0000_s149711" name="Equation" r:id="rId29" imgW="228600" imgH="241200" progId="Equation.3">
                  <p:embed/>
                </p:oleObj>
              </mc:Choice>
              <mc:Fallback>
                <p:oleObj name="Equation" r:id="rId29" imgW="228600" imgH="241200" progId="Equation.3">
                  <p:embed/>
                  <p:pic>
                    <p:nvPicPr>
                      <p:cNvPr id="0" name="Object 5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43750" y="3865563"/>
                        <a:ext cx="2301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63" name="Object 59">
            <a:extLst>
              <a:ext uri="{FF2B5EF4-FFF2-40B4-BE49-F238E27FC236}">
                <a16:creationId xmlns:a16="http://schemas.microsoft.com/office/drawing/2014/main" id="{17F4A61A-8346-477C-A012-60B1BE308EDD}"/>
              </a:ext>
            </a:extLst>
          </p:cNvPr>
          <p:cNvGraphicFramePr>
            <a:graphicFrameLocks/>
          </p:cNvGraphicFramePr>
          <p:nvPr/>
        </p:nvGraphicFramePr>
        <p:xfrm>
          <a:off x="6472238" y="4448175"/>
          <a:ext cx="482600" cy="331788"/>
        </p:xfrm>
        <a:graphic>
          <a:graphicData uri="http://schemas.openxmlformats.org/presentationml/2006/ole">
            <mc:AlternateContent xmlns:mc="http://schemas.openxmlformats.org/markup-compatibility/2006">
              <mc:Choice xmlns:v="urn:schemas-microsoft-com:vml" Requires="v">
                <p:oleObj spid="_x0000_s149712" name="Equation" r:id="rId31" imgW="482400" imgH="330120" progId="Equation.3">
                  <p:embed/>
                </p:oleObj>
              </mc:Choice>
              <mc:Fallback>
                <p:oleObj name="Equation" r:id="rId31" imgW="482400" imgH="330120" progId="Equation.3">
                  <p:embed/>
                  <p:pic>
                    <p:nvPicPr>
                      <p:cNvPr id="0" name="Object 5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72238" y="4448175"/>
                        <a:ext cx="48260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4" name="Line 60">
            <a:extLst>
              <a:ext uri="{FF2B5EF4-FFF2-40B4-BE49-F238E27FC236}">
                <a16:creationId xmlns:a16="http://schemas.microsoft.com/office/drawing/2014/main" id="{E08E9A4A-EC7A-4969-9C6B-B72B32E138D3}"/>
              </a:ext>
            </a:extLst>
          </p:cNvPr>
          <p:cNvSpPr>
            <a:spLocks noChangeShapeType="1"/>
          </p:cNvSpPr>
          <p:nvPr/>
        </p:nvSpPr>
        <p:spPr bwMode="auto">
          <a:xfrm flipV="1">
            <a:off x="66770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5" name="Rectangle 61">
            <a:extLst>
              <a:ext uri="{FF2B5EF4-FFF2-40B4-BE49-F238E27FC236}">
                <a16:creationId xmlns:a16="http://schemas.microsoft.com/office/drawing/2014/main" id="{5FF0B38E-047B-4A18-B84D-A2C27AE67732}"/>
              </a:ext>
            </a:extLst>
          </p:cNvPr>
          <p:cNvSpPr>
            <a:spLocks noChangeArrowheads="1"/>
          </p:cNvSpPr>
          <p:nvPr/>
        </p:nvSpPr>
        <p:spPr bwMode="auto">
          <a:xfrm>
            <a:off x="1168400" y="1203325"/>
            <a:ext cx="774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楷体_GB2312" pitchFamily="49" charset="-122"/>
                <a:ea typeface="楷体_GB2312" pitchFamily="49" charset="-122"/>
              </a:rPr>
              <a:t>它是研究半导体材料性质的有效方法</a:t>
            </a:r>
            <a:r>
              <a:rPr kumimoji="1" lang="zh-CN" altLang="en-US"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浓度随杂质、温度等变化</a:t>
            </a:r>
            <a:r>
              <a:rPr kumimoji="1" lang="zh-CN" altLang="en-US" sz="2400" b="1">
                <a:solidFill>
                  <a:schemeClr val="bg1"/>
                </a:solidFill>
                <a:latin typeface="Times New Roman" panose="02020603050405020304" pitchFamily="18" charset="0"/>
                <a:ea typeface="楷体_GB2312" pitchFamily="49" charset="-122"/>
              </a:rPr>
              <a:t>）</a:t>
            </a:r>
          </a:p>
        </p:txBody>
      </p:sp>
      <p:graphicFrame>
        <p:nvGraphicFramePr>
          <p:cNvPr id="149566" name="Object 62">
            <a:extLst>
              <a:ext uri="{FF2B5EF4-FFF2-40B4-BE49-F238E27FC236}">
                <a16:creationId xmlns:a16="http://schemas.microsoft.com/office/drawing/2014/main" id="{856747EE-9961-4994-A485-48CFAC2B6FD9}"/>
              </a:ext>
            </a:extLst>
          </p:cNvPr>
          <p:cNvGraphicFramePr>
            <a:graphicFrameLocks/>
          </p:cNvGraphicFramePr>
          <p:nvPr/>
        </p:nvGraphicFramePr>
        <p:xfrm>
          <a:off x="3876675" y="3654425"/>
          <a:ext cx="280988" cy="341313"/>
        </p:xfrm>
        <a:graphic>
          <a:graphicData uri="http://schemas.openxmlformats.org/presentationml/2006/ole">
            <mc:AlternateContent xmlns:mc="http://schemas.openxmlformats.org/markup-compatibility/2006">
              <mc:Choice xmlns:v="urn:schemas-microsoft-com:vml" Requires="v">
                <p:oleObj spid="_x0000_s149713" name="Equation" r:id="rId33" imgW="279360" imgH="342720" progId="Equation.3">
                  <p:embed/>
                </p:oleObj>
              </mc:Choice>
              <mc:Fallback>
                <p:oleObj name="Equation" r:id="rId33" imgW="279360" imgH="342720" progId="Equation.3">
                  <p:embed/>
                  <p:pic>
                    <p:nvPicPr>
                      <p:cNvPr id="0" name="Object 6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6675" y="36544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7" name="Rectangle 63">
            <a:extLst>
              <a:ext uri="{FF2B5EF4-FFF2-40B4-BE49-F238E27FC236}">
                <a16:creationId xmlns:a16="http://schemas.microsoft.com/office/drawing/2014/main" id="{47AC55BA-0D2A-4099-8EA2-9076176A507F}"/>
              </a:ext>
            </a:extLst>
          </p:cNvPr>
          <p:cNvSpPr>
            <a:spLocks noChangeArrowheads="1"/>
          </p:cNvSpPr>
          <p:nvPr/>
        </p:nvSpPr>
        <p:spPr bwMode="auto">
          <a:xfrm>
            <a:off x="768350" y="363538"/>
            <a:ext cx="164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anose="02010600030101010101" pitchFamily="2" charset="-122"/>
              </a:rPr>
              <a:t>讨论</a:t>
            </a:r>
          </a:p>
        </p:txBody>
      </p:sp>
      <p:sp>
        <p:nvSpPr>
          <p:cNvPr id="149568" name="Rectangle 64">
            <a:extLst>
              <a:ext uri="{FF2B5EF4-FFF2-40B4-BE49-F238E27FC236}">
                <a16:creationId xmlns:a16="http://schemas.microsoft.com/office/drawing/2014/main" id="{D1C2295E-63E7-4E1D-B765-81E5B5AD6FDD}"/>
              </a:ext>
            </a:extLst>
          </p:cNvPr>
          <p:cNvSpPr>
            <a:spLocks noChangeArrowheads="1"/>
          </p:cNvSpPr>
          <p:nvPr/>
        </p:nvSpPr>
        <p:spPr bwMode="auto">
          <a:xfrm>
            <a:off x="762000" y="8382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通过测量霍尔系数可以确定导电体中载流子浓度</a:t>
            </a:r>
          </a:p>
        </p:txBody>
      </p:sp>
      <p:sp>
        <p:nvSpPr>
          <p:cNvPr id="149569" name="AutoShape 65">
            <a:extLst>
              <a:ext uri="{FF2B5EF4-FFF2-40B4-BE49-F238E27FC236}">
                <a16:creationId xmlns:a16="http://schemas.microsoft.com/office/drawing/2014/main" id="{4BC122ED-A962-4E73-B86F-5AD0FD2E2737}"/>
              </a:ext>
            </a:extLst>
          </p:cNvPr>
          <p:cNvSpPr>
            <a:spLocks noChangeArrowheads="1"/>
          </p:cNvSpPr>
          <p:nvPr/>
        </p:nvSpPr>
        <p:spPr bwMode="auto">
          <a:xfrm>
            <a:off x="395288" y="333375"/>
            <a:ext cx="360362" cy="576263"/>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9569"/>
                                        </p:tgtEl>
                                        <p:attrNameLst>
                                          <p:attrName>style.visibility</p:attrName>
                                        </p:attrNameLst>
                                      </p:cBhvr>
                                      <p:to>
                                        <p:strVal val="visible"/>
                                      </p:to>
                                    </p:set>
                                    <p:animEffect transition="in" filter="dissolve">
                                      <p:cBhvr>
                                        <p:cTn id="7" dur="500"/>
                                        <p:tgtEl>
                                          <p:spTgt spid="149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67"/>
                                        </p:tgtEl>
                                        <p:attrNameLst>
                                          <p:attrName>style.visibility</p:attrName>
                                        </p:attrNameLst>
                                      </p:cBhvr>
                                      <p:to>
                                        <p:strVal val="visible"/>
                                      </p:to>
                                    </p:set>
                                    <p:animEffect transition="in" filter="wipe(left)">
                                      <p:cBhvr>
                                        <p:cTn id="12" dur="500"/>
                                        <p:tgtEl>
                                          <p:spTgt spid="1495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68"/>
                                        </p:tgtEl>
                                        <p:attrNameLst>
                                          <p:attrName>style.visibility</p:attrName>
                                        </p:attrNameLst>
                                      </p:cBhvr>
                                      <p:to>
                                        <p:strVal val="visible"/>
                                      </p:to>
                                    </p:set>
                                    <p:animEffect transition="in" filter="wipe(left)">
                                      <p:cBhvr>
                                        <p:cTn id="17" dur="500"/>
                                        <p:tgtEl>
                                          <p:spTgt spid="1495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9565"/>
                                        </p:tgtEl>
                                        <p:attrNameLst>
                                          <p:attrName>style.visibility</p:attrName>
                                        </p:attrNameLst>
                                      </p:cBhvr>
                                      <p:to>
                                        <p:strVal val="visible"/>
                                      </p:to>
                                    </p:set>
                                    <p:animEffect transition="in" filter="wipe(left)">
                                      <p:cBhvr>
                                        <p:cTn id="22" dur="500"/>
                                        <p:tgtEl>
                                          <p:spTgt spid="1495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9506"/>
                                        </p:tgtEl>
                                        <p:attrNameLst>
                                          <p:attrName>style.visibility</p:attrName>
                                        </p:attrNameLst>
                                      </p:cBhvr>
                                      <p:to>
                                        <p:strVal val="visible"/>
                                      </p:to>
                                    </p:set>
                                    <p:animEffect transition="in" filter="wipe(left)">
                                      <p:cBhvr>
                                        <p:cTn id="27" dur="500"/>
                                        <p:tgtEl>
                                          <p:spTgt spid="1495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9507"/>
                                        </p:tgtEl>
                                        <p:attrNameLst>
                                          <p:attrName>style.visibility</p:attrName>
                                        </p:attrNameLst>
                                      </p:cBhvr>
                                      <p:to>
                                        <p:strVal val="visible"/>
                                      </p:to>
                                    </p:set>
                                    <p:animEffect transition="in" filter="wipe(left)">
                                      <p:cBhvr>
                                        <p:cTn id="32" dur="500"/>
                                        <p:tgtEl>
                                          <p:spTgt spid="1495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49508"/>
                                        </p:tgtEl>
                                        <p:attrNameLst>
                                          <p:attrName>style.visibility</p:attrName>
                                        </p:attrNameLst>
                                      </p:cBhvr>
                                      <p:to>
                                        <p:strVal val="visible"/>
                                      </p:to>
                                    </p:set>
                                    <p:animEffect transition="in" filter="box(out)">
                                      <p:cBhvr>
                                        <p:cTn id="37" dur="500"/>
                                        <p:tgtEl>
                                          <p:spTgt spid="1495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9519"/>
                                        </p:tgtEl>
                                        <p:attrNameLst>
                                          <p:attrName>style.visibility</p:attrName>
                                        </p:attrNameLst>
                                      </p:cBhvr>
                                      <p:to>
                                        <p:strVal val="visible"/>
                                      </p:to>
                                    </p:set>
                                    <p:animEffect transition="in" filter="wipe(left)">
                                      <p:cBhvr>
                                        <p:cTn id="42" dur="500"/>
                                        <p:tgtEl>
                                          <p:spTgt spid="149519"/>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149552"/>
                                        </p:tgtEl>
                                        <p:attrNameLst>
                                          <p:attrName>style.visibility</p:attrName>
                                        </p:attrNameLst>
                                      </p:cBhvr>
                                      <p:to>
                                        <p:strVal val="visible"/>
                                      </p:to>
                                    </p:set>
                                    <p:animEffect transition="in" filter="wipe(left)">
                                      <p:cBhvr>
                                        <p:cTn id="46" dur="500"/>
                                        <p:tgtEl>
                                          <p:spTgt spid="14955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149510"/>
                                        </p:tgtEl>
                                        <p:attrNameLst>
                                          <p:attrName>style.visibility</p:attrName>
                                        </p:attrNameLst>
                                      </p:cBhvr>
                                      <p:to>
                                        <p:strVal val="visible"/>
                                      </p:to>
                                    </p:set>
                                    <p:animEffect transition="in" filter="box(in)">
                                      <p:cBhvr>
                                        <p:cTn id="51" dur="500"/>
                                        <p:tgtEl>
                                          <p:spTgt spid="149510"/>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4956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2" fill="hold" nodeType="clickEffect">
                                  <p:stCondLst>
                                    <p:cond delay="0"/>
                                  </p:stCondLst>
                                  <p:childTnLst>
                                    <p:set>
                                      <p:cBhvr>
                                        <p:cTn id="58" dur="1" fill="hold">
                                          <p:stCondLst>
                                            <p:cond delay="0"/>
                                          </p:stCondLst>
                                        </p:cTn>
                                        <p:tgtEl>
                                          <p:spTgt spid="149546"/>
                                        </p:tgtEl>
                                        <p:attrNameLst>
                                          <p:attrName>style.visibility</p:attrName>
                                        </p:attrNameLst>
                                      </p:cBhvr>
                                      <p:to>
                                        <p:strVal val="visible"/>
                                      </p:to>
                                    </p:set>
                                    <p:animEffect transition="in" filter="slide(fromRight)">
                                      <p:cBhvr>
                                        <p:cTn id="59" dur="500"/>
                                        <p:tgtEl>
                                          <p:spTgt spid="149546"/>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955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149547"/>
                                        </p:tgtEl>
                                        <p:attrNameLst>
                                          <p:attrName>style.visibility</p:attrName>
                                        </p:attrNameLst>
                                      </p:cBhvr>
                                      <p:to>
                                        <p:strVal val="visible"/>
                                      </p:to>
                                    </p:set>
                                    <p:animEffect transition="in" filter="wipe(right)">
                                      <p:cBhvr>
                                        <p:cTn id="67" dur="500"/>
                                        <p:tgtEl>
                                          <p:spTgt spid="149547"/>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49554"/>
                                        </p:tgtEl>
                                        <p:attrNameLst>
                                          <p:attrName>style.visibility</p:attrName>
                                        </p:attrNameLst>
                                      </p:cBhvr>
                                      <p:to>
                                        <p:strVal val="visible"/>
                                      </p:to>
                                    </p:set>
                                    <p:animEffect transition="in" filter="wipe(left)">
                                      <p:cBhvr>
                                        <p:cTn id="71" dur="500"/>
                                        <p:tgtEl>
                                          <p:spTgt spid="14955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4" fill="hold" nodeType="clickEffect">
                                  <p:stCondLst>
                                    <p:cond delay="0"/>
                                  </p:stCondLst>
                                  <p:childTnLst>
                                    <p:set>
                                      <p:cBhvr>
                                        <p:cTn id="75" dur="1" fill="hold">
                                          <p:stCondLst>
                                            <p:cond delay="0"/>
                                          </p:stCondLst>
                                        </p:cTn>
                                        <p:tgtEl>
                                          <p:spTgt spid="149558"/>
                                        </p:tgtEl>
                                        <p:attrNameLst>
                                          <p:attrName>style.visibility</p:attrName>
                                        </p:attrNameLst>
                                      </p:cBhvr>
                                      <p:to>
                                        <p:strVal val="visible"/>
                                      </p:to>
                                    </p:set>
                                    <p:animEffect transition="in" filter="slide(fromBottom)">
                                      <p:cBhvr>
                                        <p:cTn id="76" dur="500"/>
                                        <p:tgtEl>
                                          <p:spTgt spid="14955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149531"/>
                                        </p:tgtEl>
                                        <p:attrNameLst>
                                          <p:attrName>style.visibility</p:attrName>
                                        </p:attrNameLst>
                                      </p:cBhvr>
                                      <p:to>
                                        <p:strVal val="visible"/>
                                      </p:to>
                                    </p:set>
                                  </p:childTnLst>
                                </p:cTn>
                              </p:par>
                            </p:childTnLst>
                          </p:cTn>
                        </p:par>
                        <p:par>
                          <p:cTn id="81" fill="hold" nodeType="afterGroup">
                            <p:stCondLst>
                              <p:cond delay="500"/>
                            </p:stCondLst>
                            <p:childTnLst>
                              <p:par>
                                <p:cTn id="82" presetID="1" presetClass="entr" presetSubtype="0" fill="hold" nodeType="afterEffect">
                                  <p:stCondLst>
                                    <p:cond delay="0"/>
                                  </p:stCondLst>
                                  <p:childTnLst>
                                    <p:set>
                                      <p:cBhvr>
                                        <p:cTn id="83" dur="1" fill="hold">
                                          <p:stCondLst>
                                            <p:cond delay="499"/>
                                          </p:stCondLst>
                                        </p:cTn>
                                        <p:tgtEl>
                                          <p:spTgt spid="149532"/>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49526"/>
                                        </p:tgtEl>
                                        <p:attrNameLst>
                                          <p:attrName>style.visibility</p:attrName>
                                        </p:attrNameLst>
                                      </p:cBhvr>
                                      <p:to>
                                        <p:strVal val="visible"/>
                                      </p:to>
                                    </p:set>
                                    <p:animEffect transition="in" filter="wipe(left)">
                                      <p:cBhvr>
                                        <p:cTn id="88" dur="500"/>
                                        <p:tgtEl>
                                          <p:spTgt spid="1495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49521"/>
                                        </p:tgtEl>
                                        <p:attrNameLst>
                                          <p:attrName>style.visibility</p:attrName>
                                        </p:attrNameLst>
                                      </p:cBhvr>
                                      <p:to>
                                        <p:strVal val="visible"/>
                                      </p:to>
                                    </p:set>
                                    <p:animEffect transition="in" filter="wipe(left)">
                                      <p:cBhvr>
                                        <p:cTn id="93" dur="500"/>
                                        <p:tgtEl>
                                          <p:spTgt spid="14952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49549"/>
                                        </p:tgtEl>
                                        <p:attrNameLst>
                                          <p:attrName>style.visibility</p:attrName>
                                        </p:attrNameLst>
                                      </p:cBhvr>
                                      <p:to>
                                        <p:strVal val="visible"/>
                                      </p:to>
                                    </p:set>
                                    <p:animEffect transition="in" filter="slide(fromBottom)">
                                      <p:cBhvr>
                                        <p:cTn id="98" dur="500"/>
                                        <p:tgtEl>
                                          <p:spTgt spid="14954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9548"/>
                                        </p:tgtEl>
                                        <p:attrNameLst>
                                          <p:attrName>style.visibility</p:attrName>
                                        </p:attrNameLst>
                                      </p:cBhvr>
                                      <p:to>
                                        <p:strVal val="visible"/>
                                      </p:to>
                                    </p:set>
                                    <p:animEffect transition="in" filter="wipe(left)">
                                      <p:cBhvr>
                                        <p:cTn id="103" dur="500"/>
                                        <p:tgtEl>
                                          <p:spTgt spid="14954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49551"/>
                                        </p:tgtEl>
                                        <p:attrNameLst>
                                          <p:attrName>style.visibility</p:attrName>
                                        </p:attrNameLst>
                                      </p:cBhvr>
                                      <p:to>
                                        <p:strVal val="visible"/>
                                      </p:to>
                                    </p:set>
                                    <p:animEffect transition="in" filter="wipe(left)">
                                      <p:cBhvr>
                                        <p:cTn id="108" dur="500"/>
                                        <p:tgtEl>
                                          <p:spTgt spid="14955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49556"/>
                                        </p:tgtEl>
                                        <p:attrNameLst>
                                          <p:attrName>style.visibility</p:attrName>
                                        </p:attrNameLst>
                                      </p:cBhvr>
                                      <p:to>
                                        <p:strVal val="visible"/>
                                      </p:to>
                                    </p:set>
                                    <p:animEffect transition="in" filter="wipe(left)">
                                      <p:cBhvr>
                                        <p:cTn id="113" dur="500"/>
                                        <p:tgtEl>
                                          <p:spTgt spid="149556"/>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4" presetClass="entr" presetSubtype="32" fill="hold" nodeType="clickEffect">
                                  <p:stCondLst>
                                    <p:cond delay="0"/>
                                  </p:stCondLst>
                                  <p:childTnLst>
                                    <p:set>
                                      <p:cBhvr>
                                        <p:cTn id="117" dur="1" fill="hold">
                                          <p:stCondLst>
                                            <p:cond delay="0"/>
                                          </p:stCondLst>
                                        </p:cTn>
                                        <p:tgtEl>
                                          <p:spTgt spid="149509"/>
                                        </p:tgtEl>
                                        <p:attrNameLst>
                                          <p:attrName>style.visibility</p:attrName>
                                        </p:attrNameLst>
                                      </p:cBhvr>
                                      <p:to>
                                        <p:strVal val="visible"/>
                                      </p:to>
                                    </p:set>
                                    <p:animEffect transition="in" filter="box(out)">
                                      <p:cBhvr>
                                        <p:cTn id="118" dur="500"/>
                                        <p:tgtEl>
                                          <p:spTgt spid="14950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9520"/>
                                        </p:tgtEl>
                                        <p:attrNameLst>
                                          <p:attrName>style.visibility</p:attrName>
                                        </p:attrNameLst>
                                      </p:cBhvr>
                                      <p:to>
                                        <p:strVal val="visible"/>
                                      </p:to>
                                    </p:set>
                                    <p:animEffect transition="in" filter="wipe(left)">
                                      <p:cBhvr>
                                        <p:cTn id="123" dur="500"/>
                                        <p:tgtEl>
                                          <p:spTgt spid="149520"/>
                                        </p:tgtEl>
                                      </p:cBhvr>
                                    </p:animEffect>
                                  </p:childTnLst>
                                </p:cTn>
                              </p:par>
                            </p:childTnLst>
                          </p:cTn>
                        </p:par>
                        <p:par>
                          <p:cTn id="124" fill="hold" nodeType="afterGroup">
                            <p:stCondLst>
                              <p:cond delay="500"/>
                            </p:stCondLst>
                            <p:childTnLst>
                              <p:par>
                                <p:cTn id="125" presetID="22" presetClass="entr" presetSubtype="8" fill="hold" nodeType="afterEffect">
                                  <p:stCondLst>
                                    <p:cond delay="0"/>
                                  </p:stCondLst>
                                  <p:childTnLst>
                                    <p:set>
                                      <p:cBhvr>
                                        <p:cTn id="126" dur="1" fill="hold">
                                          <p:stCondLst>
                                            <p:cond delay="0"/>
                                          </p:stCondLst>
                                        </p:cTn>
                                        <p:tgtEl>
                                          <p:spTgt spid="149553"/>
                                        </p:tgtEl>
                                        <p:attrNameLst>
                                          <p:attrName>style.visibility</p:attrName>
                                        </p:attrNameLst>
                                      </p:cBhvr>
                                      <p:to>
                                        <p:strVal val="visible"/>
                                      </p:to>
                                    </p:set>
                                    <p:animEffect transition="in" filter="wipe(left)">
                                      <p:cBhvr>
                                        <p:cTn id="127" dur="500"/>
                                        <p:tgtEl>
                                          <p:spTgt spid="14955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4" presetClass="entr" presetSubtype="16" fill="hold" nodeType="clickEffect">
                                  <p:stCondLst>
                                    <p:cond delay="0"/>
                                  </p:stCondLst>
                                  <p:childTnLst>
                                    <p:set>
                                      <p:cBhvr>
                                        <p:cTn id="131" dur="1" fill="hold">
                                          <p:stCondLst>
                                            <p:cond delay="0"/>
                                          </p:stCondLst>
                                        </p:cTn>
                                        <p:tgtEl>
                                          <p:spTgt spid="149514"/>
                                        </p:tgtEl>
                                        <p:attrNameLst>
                                          <p:attrName>style.visibility</p:attrName>
                                        </p:attrNameLst>
                                      </p:cBhvr>
                                      <p:to>
                                        <p:strVal val="visible"/>
                                      </p:to>
                                    </p:set>
                                    <p:animEffect transition="in" filter="box(in)">
                                      <p:cBhvr>
                                        <p:cTn id="132" dur="500"/>
                                        <p:tgtEl>
                                          <p:spTgt spid="149514"/>
                                        </p:tgtEl>
                                      </p:cBhvr>
                                    </p:animEffect>
                                  </p:childTnLst>
                                </p:cTn>
                              </p:par>
                            </p:childTnLst>
                          </p:cTn>
                        </p:par>
                        <p:par>
                          <p:cTn id="133" fill="hold" nodeType="afterGroup">
                            <p:stCondLst>
                              <p:cond delay="500"/>
                            </p:stCondLst>
                            <p:childTnLst>
                              <p:par>
                                <p:cTn id="134" presetID="1" presetClass="entr" presetSubtype="0" fill="hold" nodeType="afterEffect">
                                  <p:stCondLst>
                                    <p:cond delay="0"/>
                                  </p:stCondLst>
                                  <p:childTnLst>
                                    <p:set>
                                      <p:cBhvr>
                                        <p:cTn id="135" dur="1" fill="hold">
                                          <p:stCondLst>
                                            <p:cond delay="499"/>
                                          </p:stCondLst>
                                        </p:cTn>
                                        <p:tgtEl>
                                          <p:spTgt spid="149518"/>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8" fill="hold" nodeType="clickEffect">
                                  <p:stCondLst>
                                    <p:cond delay="0"/>
                                  </p:stCondLst>
                                  <p:childTnLst>
                                    <p:set>
                                      <p:cBhvr>
                                        <p:cTn id="139" dur="1" fill="hold">
                                          <p:stCondLst>
                                            <p:cond delay="0"/>
                                          </p:stCondLst>
                                        </p:cTn>
                                        <p:tgtEl>
                                          <p:spTgt spid="149559"/>
                                        </p:tgtEl>
                                        <p:attrNameLst>
                                          <p:attrName>style.visibility</p:attrName>
                                        </p:attrNameLst>
                                      </p:cBhvr>
                                      <p:to>
                                        <p:strVal val="visible"/>
                                      </p:to>
                                    </p:set>
                                    <p:animEffect transition="in" filter="slide(fromLeft)">
                                      <p:cBhvr>
                                        <p:cTn id="140" dur="500"/>
                                        <p:tgtEl>
                                          <p:spTgt spid="149559"/>
                                        </p:tgtEl>
                                      </p:cBhvr>
                                    </p:animEffec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49563"/>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49560"/>
                                        </p:tgtEl>
                                        <p:attrNameLst>
                                          <p:attrName>style.visibility</p:attrName>
                                        </p:attrNameLst>
                                      </p:cBhvr>
                                      <p:to>
                                        <p:strVal val="visible"/>
                                      </p:to>
                                    </p:set>
                                    <p:animEffect transition="in" filter="wipe(left)">
                                      <p:cBhvr>
                                        <p:cTn id="148" dur="500"/>
                                        <p:tgtEl>
                                          <p:spTgt spid="149560"/>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49562"/>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nodeType="clickEffect">
                                  <p:stCondLst>
                                    <p:cond delay="0"/>
                                  </p:stCondLst>
                                  <p:childTnLst>
                                    <p:set>
                                      <p:cBhvr>
                                        <p:cTn id="155" dur="1" fill="hold">
                                          <p:stCondLst>
                                            <p:cond delay="499"/>
                                          </p:stCondLst>
                                        </p:cTn>
                                        <p:tgtEl>
                                          <p:spTgt spid="149564"/>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499"/>
                                          </p:stCondLst>
                                        </p:cTn>
                                        <p:tgtEl>
                                          <p:spTgt spid="149534"/>
                                        </p:tgtEl>
                                        <p:attrNameLst>
                                          <p:attrName>style.visibility</p:attrName>
                                        </p:attrNameLst>
                                      </p:cBhvr>
                                      <p:to>
                                        <p:strVal val="visible"/>
                                      </p:to>
                                    </p:set>
                                  </p:childTnLst>
                                </p:cTn>
                              </p:par>
                            </p:childTnLst>
                          </p:cTn>
                        </p:par>
                        <p:par>
                          <p:cTn id="160" fill="hold" nodeType="afterGroup">
                            <p:stCondLst>
                              <p:cond delay="500"/>
                            </p:stCondLst>
                            <p:childTnLst>
                              <p:par>
                                <p:cTn id="161" presetID="1" presetClass="entr" presetSubtype="0" fill="hold" nodeType="afterEffect">
                                  <p:stCondLst>
                                    <p:cond delay="0"/>
                                  </p:stCondLst>
                                  <p:childTnLst>
                                    <p:set>
                                      <p:cBhvr>
                                        <p:cTn id="162" dur="1" fill="hold">
                                          <p:stCondLst>
                                            <p:cond delay="499"/>
                                          </p:stCondLst>
                                        </p:cTn>
                                        <p:tgtEl>
                                          <p:spTgt spid="149535"/>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49536"/>
                                        </p:tgtEl>
                                        <p:attrNameLst>
                                          <p:attrName>style.visibility</p:attrName>
                                        </p:attrNameLst>
                                      </p:cBhvr>
                                      <p:to>
                                        <p:strVal val="visible"/>
                                      </p:to>
                                    </p:set>
                                    <p:animEffect transition="in" filter="wipe(left)">
                                      <p:cBhvr>
                                        <p:cTn id="167" dur="500"/>
                                        <p:tgtEl>
                                          <p:spTgt spid="149536"/>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nodeType="clickEffect">
                                  <p:stCondLst>
                                    <p:cond delay="0"/>
                                  </p:stCondLst>
                                  <p:childTnLst>
                                    <p:set>
                                      <p:cBhvr>
                                        <p:cTn id="171" dur="1" fill="hold">
                                          <p:stCondLst>
                                            <p:cond delay="0"/>
                                          </p:stCondLst>
                                        </p:cTn>
                                        <p:tgtEl>
                                          <p:spTgt spid="149541"/>
                                        </p:tgtEl>
                                        <p:attrNameLst>
                                          <p:attrName>style.visibility</p:attrName>
                                        </p:attrNameLst>
                                      </p:cBhvr>
                                      <p:to>
                                        <p:strVal val="visible"/>
                                      </p:to>
                                    </p:set>
                                    <p:animEffect transition="in" filter="wipe(left)">
                                      <p:cBhvr>
                                        <p:cTn id="172" dur="500"/>
                                        <p:tgtEl>
                                          <p:spTgt spid="149541"/>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2" presetClass="entr" presetSubtype="1" fill="hold" nodeType="clickEffect">
                                  <p:stCondLst>
                                    <p:cond delay="0"/>
                                  </p:stCondLst>
                                  <p:childTnLst>
                                    <p:set>
                                      <p:cBhvr>
                                        <p:cTn id="176" dur="1" fill="hold">
                                          <p:stCondLst>
                                            <p:cond delay="0"/>
                                          </p:stCondLst>
                                        </p:cTn>
                                        <p:tgtEl>
                                          <p:spTgt spid="149561"/>
                                        </p:tgtEl>
                                        <p:attrNameLst>
                                          <p:attrName>style.visibility</p:attrName>
                                        </p:attrNameLst>
                                      </p:cBhvr>
                                      <p:to>
                                        <p:strVal val="visible"/>
                                      </p:to>
                                    </p:set>
                                    <p:animEffect transition="in" filter="slide(fromTop)">
                                      <p:cBhvr>
                                        <p:cTn id="177" dur="500"/>
                                        <p:tgtEl>
                                          <p:spTgt spid="149561"/>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499"/>
                                          </p:stCondLst>
                                        </p:cTn>
                                        <p:tgtEl>
                                          <p:spTgt spid="149533"/>
                                        </p:tgtEl>
                                        <p:attrNameLst>
                                          <p:attrName>style.visibility</p:attrName>
                                        </p:attrNameLst>
                                      </p:cBhvr>
                                      <p:to>
                                        <p:strVal val="visible"/>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49550"/>
                                        </p:tgtEl>
                                        <p:attrNameLst>
                                          <p:attrName>style.visibility</p:attrName>
                                        </p:attrNameLst>
                                      </p:cBhvr>
                                      <p:to>
                                        <p:strVal val="visible"/>
                                      </p:to>
                                    </p:set>
                                    <p:animEffect transition="in" filter="wipe(left)">
                                      <p:cBhvr>
                                        <p:cTn id="186" dur="500"/>
                                        <p:tgtEl>
                                          <p:spTgt spid="149550"/>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49557"/>
                                        </p:tgtEl>
                                        <p:attrNameLst>
                                          <p:attrName>style.visibility</p:attrName>
                                        </p:attrNameLst>
                                      </p:cBhvr>
                                      <p:to>
                                        <p:strVal val="visible"/>
                                      </p:to>
                                    </p:set>
                                    <p:animEffect transition="in" filter="wipe(left)">
                                      <p:cBhvr>
                                        <p:cTn id="191" dur="500"/>
                                        <p:tgtEl>
                                          <p:spTgt spid="149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P spid="149556" grpId="0" autoUpdateAnimBg="0"/>
      <p:bldP spid="149557" grpId="0" autoUpdateAnimBg="0"/>
      <p:bldP spid="149565" grpId="0" autoUpdateAnimBg="0"/>
      <p:bldP spid="149567" grpId="0" autoUpdateAnimBg="0"/>
      <p:bldP spid="14956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28600" y="7794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磁介质的分类</a:t>
            </a:r>
          </a:p>
        </p:txBody>
      </p:sp>
      <p:sp>
        <p:nvSpPr>
          <p:cNvPr id="151555" name="Text Box 3"/>
          <p:cNvSpPr txBox="1">
            <a:spLocks noChangeArrowheads="1"/>
          </p:cNvSpPr>
          <p:nvPr/>
        </p:nvSpPr>
        <p:spPr bwMode="auto">
          <a:xfrm>
            <a:off x="457200" y="1295400"/>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任何实物都是</a:t>
            </a:r>
            <a:r>
              <a:rPr kumimoji="1" lang="zh-CN" altLang="en-US" sz="2400" b="1">
                <a:solidFill>
                  <a:schemeClr val="bg1"/>
                </a:solidFill>
              </a:rPr>
              <a:t>磁介质</a:t>
            </a:r>
          </a:p>
        </p:txBody>
      </p:sp>
      <p:graphicFrame>
        <p:nvGraphicFramePr>
          <p:cNvPr id="151556" name="Object 4"/>
          <p:cNvGraphicFramePr>
            <a:graphicFrameLocks/>
          </p:cNvGraphicFramePr>
          <p:nvPr/>
        </p:nvGraphicFramePr>
        <p:xfrm>
          <a:off x="3065463" y="1887538"/>
          <a:ext cx="366712" cy="442912"/>
        </p:xfrm>
        <a:graphic>
          <a:graphicData uri="http://schemas.openxmlformats.org/presentationml/2006/ole">
            <mc:AlternateContent xmlns:mc="http://schemas.openxmlformats.org/markup-compatibility/2006">
              <mc:Choice xmlns:v="urn:schemas-microsoft-com:vml" Requires="v">
                <p:oleObj spid="_x0000_s182298" name="Equation" r:id="rId3" imgW="266675" imgH="343008" progId="Equation.3">
                  <p:embed/>
                </p:oleObj>
              </mc:Choice>
              <mc:Fallback>
                <p:oleObj name="Equation" r:id="rId3" imgW="266675" imgH="343008" progId="Equation.3">
                  <p:embed/>
                  <p:pic>
                    <p:nvPicPr>
                      <p:cNvPr id="15155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1887538"/>
                        <a:ext cx="3667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7" name="Object 5"/>
          <p:cNvGraphicFramePr>
            <a:graphicFrameLocks/>
          </p:cNvGraphicFramePr>
          <p:nvPr/>
        </p:nvGraphicFramePr>
        <p:xfrm>
          <a:off x="4302125" y="1870075"/>
          <a:ext cx="1636713" cy="442913"/>
        </p:xfrm>
        <a:graphic>
          <a:graphicData uri="http://schemas.openxmlformats.org/presentationml/2006/ole">
            <mc:AlternateContent xmlns:mc="http://schemas.openxmlformats.org/markup-compatibility/2006">
              <mc:Choice xmlns:v="urn:schemas-microsoft-com:vml" Requires="v">
                <p:oleObj spid="_x0000_s182299" name="Equation" r:id="rId5" imgW="1531546" imgH="343008" progId="Equation.3">
                  <p:embed/>
                </p:oleObj>
              </mc:Choice>
              <mc:Fallback>
                <p:oleObj name="Equation" r:id="rId5" imgW="1531546" imgH="343008" progId="Equation.3">
                  <p:embed/>
                  <p:pic>
                    <p:nvPicPr>
                      <p:cNvPr id="151557"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25" y="1870075"/>
                        <a:ext cx="163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8" name="Text Box 6"/>
          <p:cNvSpPr txBox="1">
            <a:spLocks noChangeArrowheads="1"/>
          </p:cNvSpPr>
          <p:nvPr/>
        </p:nvSpPr>
        <p:spPr bwMode="auto">
          <a:xfrm>
            <a:off x="738188" y="181133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电介质放入外场</a:t>
            </a:r>
          </a:p>
        </p:txBody>
      </p:sp>
      <p:sp>
        <p:nvSpPr>
          <p:cNvPr id="151559" name="AutoShape 7"/>
          <p:cNvSpPr>
            <a:spLocks noChangeArrowheads="1"/>
          </p:cNvSpPr>
          <p:nvPr/>
        </p:nvSpPr>
        <p:spPr bwMode="auto">
          <a:xfrm>
            <a:off x="3622675" y="19288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1560" name="Object 8"/>
          <p:cNvGraphicFramePr>
            <a:graphicFrameLocks/>
          </p:cNvGraphicFramePr>
          <p:nvPr/>
        </p:nvGraphicFramePr>
        <p:xfrm>
          <a:off x="6934200" y="1846263"/>
          <a:ext cx="1155700" cy="482600"/>
        </p:xfrm>
        <a:graphic>
          <a:graphicData uri="http://schemas.openxmlformats.org/presentationml/2006/ole">
            <mc:AlternateContent xmlns:mc="http://schemas.openxmlformats.org/markup-compatibility/2006">
              <mc:Choice xmlns:v="urn:schemas-microsoft-com:vml" Requires="v">
                <p:oleObj spid="_x0000_s182300" name="Equation" r:id="rId7" imgW="1051574" imgH="381024" progId="Equation.3">
                  <p:embed/>
                </p:oleObj>
              </mc:Choice>
              <mc:Fallback>
                <p:oleObj name="Equation" r:id="rId7" imgW="1051574" imgH="381024" progId="Equation.3">
                  <p:embed/>
                  <p:pic>
                    <p:nvPicPr>
                      <p:cNvPr id="15156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846263"/>
                        <a:ext cx="1155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1" name="AutoShape 9"/>
          <p:cNvSpPr>
            <a:spLocks noChangeArrowheads="1"/>
          </p:cNvSpPr>
          <p:nvPr/>
        </p:nvSpPr>
        <p:spPr bwMode="auto">
          <a:xfrm>
            <a:off x="6248400" y="19224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2" name="Text Box 10"/>
          <p:cNvSpPr txBox="1">
            <a:spLocks noChangeArrowheads="1"/>
          </p:cNvSpPr>
          <p:nvPr/>
        </p:nvSpPr>
        <p:spPr bwMode="auto">
          <a:xfrm>
            <a:off x="779463" y="241935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磁介质放入外场</a:t>
            </a:r>
          </a:p>
        </p:txBody>
      </p:sp>
      <p:graphicFrame>
        <p:nvGraphicFramePr>
          <p:cNvPr id="151563" name="Object 11"/>
          <p:cNvGraphicFramePr>
            <a:graphicFrameLocks/>
          </p:cNvGraphicFramePr>
          <p:nvPr/>
        </p:nvGraphicFramePr>
        <p:xfrm>
          <a:off x="3082925" y="2462213"/>
          <a:ext cx="366713" cy="442912"/>
        </p:xfrm>
        <a:graphic>
          <a:graphicData uri="http://schemas.openxmlformats.org/presentationml/2006/ole">
            <mc:AlternateContent xmlns:mc="http://schemas.openxmlformats.org/markup-compatibility/2006">
              <mc:Choice xmlns:v="urn:schemas-microsoft-com:vml" Requires="v">
                <p:oleObj spid="_x0000_s182301" name="Equation" r:id="rId9" imgW="266675" imgH="343008" progId="Equation.3">
                  <p:embed/>
                </p:oleObj>
              </mc:Choice>
              <mc:Fallback>
                <p:oleObj name="Equation" r:id="rId9" imgW="266675" imgH="343008" progId="Equation.3">
                  <p:embed/>
                  <p:pic>
                    <p:nvPicPr>
                      <p:cNvPr id="151563"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2925" y="246221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4" name="Object 12"/>
          <p:cNvGraphicFramePr>
            <a:graphicFrameLocks/>
          </p:cNvGraphicFramePr>
          <p:nvPr/>
        </p:nvGraphicFramePr>
        <p:xfrm>
          <a:off x="4313238" y="2471738"/>
          <a:ext cx="1435100" cy="431800"/>
        </p:xfrm>
        <a:graphic>
          <a:graphicData uri="http://schemas.openxmlformats.org/presentationml/2006/ole">
            <mc:AlternateContent xmlns:mc="http://schemas.openxmlformats.org/markup-compatibility/2006">
              <mc:Choice xmlns:v="urn:schemas-microsoft-com:vml" Requires="v">
                <p:oleObj spid="_x0000_s182302" name="Equation" r:id="rId11" imgW="1333592" imgH="327672" progId="Equation.3">
                  <p:embed/>
                </p:oleObj>
              </mc:Choice>
              <mc:Fallback>
                <p:oleObj name="Equation" r:id="rId11" imgW="1333592" imgH="327672" progId="Equation.3">
                  <p:embed/>
                  <p:pic>
                    <p:nvPicPr>
                      <p:cNvPr id="151564"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3238" y="2471738"/>
                        <a:ext cx="1435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5" name="Object 13"/>
          <p:cNvGraphicFramePr>
            <a:graphicFrameLocks/>
          </p:cNvGraphicFramePr>
          <p:nvPr/>
        </p:nvGraphicFramePr>
        <p:xfrm>
          <a:off x="3146425" y="3048000"/>
          <a:ext cx="366713" cy="419100"/>
        </p:xfrm>
        <a:graphic>
          <a:graphicData uri="http://schemas.openxmlformats.org/presentationml/2006/ole">
            <mc:AlternateContent xmlns:mc="http://schemas.openxmlformats.org/markup-compatibility/2006">
              <mc:Choice xmlns:v="urn:schemas-microsoft-com:vml" Requires="v">
                <p:oleObj spid="_x0000_s182303" name="Equation" r:id="rId13" imgW="266675" imgH="304776" progId="Equation.3">
                  <p:embed/>
                </p:oleObj>
              </mc:Choice>
              <mc:Fallback>
                <p:oleObj name="Equation" r:id="rId13" imgW="266675" imgH="304776" progId="Equation.3">
                  <p:embed/>
                  <p:pic>
                    <p:nvPicPr>
                      <p:cNvPr id="151565"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6425" y="3048000"/>
                        <a:ext cx="366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6" name="Text Box 14"/>
          <p:cNvSpPr txBox="1">
            <a:spLocks noChangeArrowheads="1"/>
          </p:cNvSpPr>
          <p:nvPr/>
        </p:nvSpPr>
        <p:spPr bwMode="auto">
          <a:xfrm>
            <a:off x="5861050" y="2454275"/>
            <a:ext cx="248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相对磁导率</a:t>
            </a:r>
            <a:r>
              <a:rPr kumimoji="1" lang="zh-CN" altLang="en-US" sz="2400" b="1">
                <a:solidFill>
                  <a:schemeClr val="bg1"/>
                </a:solidFill>
                <a:latin typeface="Times New Roman" pitchFamily="18" charset="0"/>
              </a:rPr>
              <a:t> </a:t>
            </a:r>
          </a:p>
        </p:txBody>
      </p:sp>
      <p:sp>
        <p:nvSpPr>
          <p:cNvPr id="151567" name="Text Box 15"/>
          <p:cNvSpPr txBox="1">
            <a:spLocks noChangeArrowheads="1"/>
          </p:cNvSpPr>
          <p:nvPr/>
        </p:nvSpPr>
        <p:spPr bwMode="auto">
          <a:xfrm>
            <a:off x="3429000" y="30480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 反映磁介质对原场的影响程度</a:t>
            </a:r>
            <a:r>
              <a:rPr kumimoji="1" lang="zh-CN" altLang="en-US" sz="2400" b="1">
                <a:solidFill>
                  <a:schemeClr val="hlink"/>
                </a:solidFill>
                <a:latin typeface="Times New Roman" pitchFamily="18" charset="0"/>
              </a:rPr>
              <a:t> </a:t>
            </a:r>
          </a:p>
        </p:txBody>
      </p:sp>
      <p:sp>
        <p:nvSpPr>
          <p:cNvPr id="151568" name="Text Box 16"/>
          <p:cNvSpPr txBox="1">
            <a:spLocks noChangeArrowheads="1"/>
          </p:cNvSpPr>
          <p:nvPr/>
        </p:nvSpPr>
        <p:spPr bwMode="auto">
          <a:xfrm>
            <a:off x="0" y="2651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3200" b="1">
                <a:solidFill>
                  <a:srgbClr val="00FF00"/>
                </a:solidFill>
                <a:latin typeface="Times New Roman" pitchFamily="18" charset="0"/>
                <a:ea typeface="黑体" pitchFamily="49" charset="-122"/>
              </a:rPr>
              <a:t>10.7  </a:t>
            </a:r>
            <a:r>
              <a:rPr kumimoji="1" lang="zh-CN" altLang="en-US" sz="3200" b="1">
                <a:solidFill>
                  <a:srgbClr val="00FF00"/>
                </a:solidFill>
                <a:latin typeface="Times New Roman" pitchFamily="18" charset="0"/>
                <a:ea typeface="黑体" pitchFamily="49" charset="-122"/>
              </a:rPr>
              <a:t>物质的磁性</a:t>
            </a:r>
          </a:p>
        </p:txBody>
      </p:sp>
      <p:sp>
        <p:nvSpPr>
          <p:cNvPr id="151584" name="AutoShape 32"/>
          <p:cNvSpPr>
            <a:spLocks noChangeArrowheads="1"/>
          </p:cNvSpPr>
          <p:nvPr/>
        </p:nvSpPr>
        <p:spPr bwMode="auto">
          <a:xfrm>
            <a:off x="3657600" y="252412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694" name="Picture 1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8280" y="3789040"/>
            <a:ext cx="45434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457200" y="476672"/>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磁介质的分类</a:t>
            </a:r>
          </a:p>
        </p:txBody>
      </p:sp>
      <p:sp>
        <p:nvSpPr>
          <p:cNvPr id="3" name="Text Box 18"/>
          <p:cNvSpPr txBox="1">
            <a:spLocks noChangeArrowheads="1"/>
          </p:cNvSpPr>
          <p:nvPr/>
        </p:nvSpPr>
        <p:spPr bwMode="auto">
          <a:xfrm>
            <a:off x="762000" y="205941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a:t>
            </a:r>
          </a:p>
        </p:txBody>
      </p:sp>
      <p:sp>
        <p:nvSpPr>
          <p:cNvPr id="4" name="Text Box 19"/>
          <p:cNvSpPr txBox="1">
            <a:spLocks noChangeArrowheads="1"/>
          </p:cNvSpPr>
          <p:nvPr/>
        </p:nvSpPr>
        <p:spPr bwMode="auto">
          <a:xfrm>
            <a:off x="762000"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抗磁质</a:t>
            </a:r>
          </a:p>
        </p:txBody>
      </p:sp>
      <p:graphicFrame>
        <p:nvGraphicFramePr>
          <p:cNvPr id="5" name="Object 20"/>
          <p:cNvGraphicFramePr>
            <a:graphicFrameLocks/>
          </p:cNvGraphicFramePr>
          <p:nvPr/>
        </p:nvGraphicFramePr>
        <p:xfrm>
          <a:off x="2133600" y="997372"/>
          <a:ext cx="849313" cy="417513"/>
        </p:xfrm>
        <a:graphic>
          <a:graphicData uri="http://schemas.openxmlformats.org/presentationml/2006/ole">
            <mc:AlternateContent xmlns:mc="http://schemas.openxmlformats.org/markup-compatibility/2006">
              <mc:Choice xmlns:v="urn:schemas-microsoft-com:vml" Requires="v">
                <p:oleObj spid="_x0000_s183322" name="Equation" r:id="rId3" imgW="746864" imgH="304776" progId="Equation.3">
                  <p:embed/>
                </p:oleObj>
              </mc:Choice>
              <mc:Fallback>
                <p:oleObj name="Equation" r:id="rId3" imgW="746864" imgH="304776" progId="Equation.3">
                  <p:embed/>
                  <p:pic>
                    <p:nvPicPr>
                      <p:cNvPr id="5"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97372"/>
                        <a:ext cx="849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1"/>
          <p:cNvSpPr txBox="1">
            <a:spLocks noChangeArrowheads="1"/>
          </p:cNvSpPr>
          <p:nvPr/>
        </p:nvSpPr>
        <p:spPr bwMode="auto">
          <a:xfrm>
            <a:off x="5662613"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减弱原场</a:t>
            </a:r>
          </a:p>
        </p:txBody>
      </p:sp>
      <p:graphicFrame>
        <p:nvGraphicFramePr>
          <p:cNvPr id="7" name="Object 22"/>
          <p:cNvGraphicFramePr>
            <a:graphicFrameLocks/>
          </p:cNvGraphicFramePr>
          <p:nvPr/>
        </p:nvGraphicFramePr>
        <p:xfrm>
          <a:off x="4460875" y="2114972"/>
          <a:ext cx="954088" cy="431800"/>
        </p:xfrm>
        <a:graphic>
          <a:graphicData uri="http://schemas.openxmlformats.org/presentationml/2006/ole">
            <mc:AlternateContent xmlns:mc="http://schemas.openxmlformats.org/markup-compatibility/2006">
              <mc:Choice xmlns:v="urn:schemas-microsoft-com:vml" Requires="v">
                <p:oleObj spid="_x0000_s183323" name="Equation" r:id="rId5" imgW="845840" imgH="327672" progId="Equation.3">
                  <p:embed/>
                </p:oleObj>
              </mc:Choice>
              <mc:Fallback>
                <p:oleObj name="Equation" r:id="rId5" imgW="845840" imgH="327672" progId="Equation.3">
                  <p:embed/>
                  <p:pic>
                    <p:nvPicPr>
                      <p:cNvPr id="7"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875" y="2114972"/>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3"/>
          <p:cNvGraphicFramePr>
            <a:graphicFrameLocks/>
          </p:cNvGraphicFramePr>
          <p:nvPr/>
        </p:nvGraphicFramePr>
        <p:xfrm>
          <a:off x="2209800" y="2076872"/>
          <a:ext cx="863600" cy="417513"/>
        </p:xfrm>
        <a:graphic>
          <a:graphicData uri="http://schemas.openxmlformats.org/presentationml/2006/ole">
            <mc:AlternateContent xmlns:mc="http://schemas.openxmlformats.org/markup-compatibility/2006">
              <mc:Choice xmlns:v="urn:schemas-microsoft-com:vml" Requires="v">
                <p:oleObj spid="_x0000_s183324" name="Equation" r:id="rId7" imgW="761991" imgH="304776" progId="Equation.3">
                  <p:embed/>
                </p:oleObj>
              </mc:Choice>
              <mc:Fallback>
                <p:oleObj name="Equation" r:id="rId7" imgW="761991" imgH="304776" progId="Equation.3">
                  <p:embed/>
                  <p:pic>
                    <p:nvPicPr>
                      <p:cNvPr id="8"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076872"/>
                        <a:ext cx="863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24"/>
          <p:cNvSpPr txBox="1">
            <a:spLocks noChangeArrowheads="1"/>
          </p:cNvSpPr>
          <p:nvPr/>
        </p:nvSpPr>
        <p:spPr bwMode="auto">
          <a:xfrm>
            <a:off x="5756275" y="20244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增强原场</a:t>
            </a:r>
          </a:p>
        </p:txBody>
      </p:sp>
      <p:sp>
        <p:nvSpPr>
          <p:cNvPr id="10" name="AutoShape 25"/>
          <p:cNvSpPr>
            <a:spLocks noChangeArrowheads="1"/>
          </p:cNvSpPr>
          <p:nvPr/>
        </p:nvSpPr>
        <p:spPr bwMode="auto">
          <a:xfrm>
            <a:off x="3429000" y="10688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26"/>
          <p:cNvSpPr>
            <a:spLocks noChangeArrowheads="1"/>
          </p:cNvSpPr>
          <p:nvPr/>
        </p:nvSpPr>
        <p:spPr bwMode="auto">
          <a:xfrm>
            <a:off x="3463925" y="21356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27"/>
          <p:cNvGraphicFramePr>
            <a:graphicFrameLocks/>
          </p:cNvGraphicFramePr>
          <p:nvPr/>
        </p:nvGraphicFramePr>
        <p:xfrm>
          <a:off x="4419600" y="1030710"/>
          <a:ext cx="954088" cy="431800"/>
        </p:xfrm>
        <a:graphic>
          <a:graphicData uri="http://schemas.openxmlformats.org/presentationml/2006/ole">
            <mc:AlternateContent xmlns:mc="http://schemas.openxmlformats.org/markup-compatibility/2006">
              <mc:Choice xmlns:v="urn:schemas-microsoft-com:vml" Requires="v">
                <p:oleObj spid="_x0000_s183325" name="Equation" r:id="rId9" imgW="845840" imgH="327672" progId="Equation.3">
                  <p:embed/>
                </p:oleObj>
              </mc:Choice>
              <mc:Fallback>
                <p:oleObj name="Equation" r:id="rId9" imgW="845840" imgH="327672" progId="Equation.3">
                  <p:embed/>
                  <p:pic>
                    <p:nvPicPr>
                      <p:cNvPr id="12" name="Object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1030710"/>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8"/>
          <p:cNvSpPr txBox="1">
            <a:spLocks noChangeArrowheads="1"/>
          </p:cNvSpPr>
          <p:nvPr/>
        </p:nvSpPr>
        <p:spPr bwMode="auto">
          <a:xfrm>
            <a:off x="2039938" y="1543472"/>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锌、铜、水银、铅等</a:t>
            </a:r>
          </a:p>
        </p:txBody>
      </p:sp>
      <p:sp>
        <p:nvSpPr>
          <p:cNvPr id="14" name="Text Box 29"/>
          <p:cNvSpPr txBox="1">
            <a:spLocks noChangeArrowheads="1"/>
          </p:cNvSpPr>
          <p:nvPr/>
        </p:nvSpPr>
        <p:spPr bwMode="auto">
          <a:xfrm>
            <a:off x="2081213" y="259281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锰、铬、铂、氧等</a:t>
            </a:r>
          </a:p>
        </p:txBody>
      </p:sp>
      <p:sp>
        <p:nvSpPr>
          <p:cNvPr id="15" name="AutoShape 30"/>
          <p:cNvSpPr>
            <a:spLocks/>
          </p:cNvSpPr>
          <p:nvPr/>
        </p:nvSpPr>
        <p:spPr bwMode="auto">
          <a:xfrm>
            <a:off x="7239000" y="1076747"/>
            <a:ext cx="152400" cy="1333500"/>
          </a:xfrm>
          <a:prstGeom prst="rightBrace">
            <a:avLst>
              <a:gd name="adj1" fmla="val 7291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7543800" y="840210"/>
            <a:ext cx="609600" cy="19177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弱磁性物质</a:t>
            </a:r>
          </a:p>
        </p:txBody>
      </p:sp>
      <p:sp>
        <p:nvSpPr>
          <p:cNvPr id="17" name="Text Box 33"/>
          <p:cNvSpPr txBox="1">
            <a:spLocks noChangeArrowheads="1"/>
          </p:cNvSpPr>
          <p:nvPr/>
        </p:nvSpPr>
        <p:spPr bwMode="auto">
          <a:xfrm>
            <a:off x="762000" y="3124622"/>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顺磁质和抗磁质的相对磁导率都非常接近于</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a:t>
            </a:r>
          </a:p>
        </p:txBody>
      </p:sp>
      <p:sp>
        <p:nvSpPr>
          <p:cNvPr id="18" name="Text Box 2"/>
          <p:cNvSpPr txBox="1">
            <a:spLocks noChangeArrowheads="1"/>
          </p:cNvSpPr>
          <p:nvPr/>
        </p:nvSpPr>
        <p:spPr bwMode="auto">
          <a:xfrm>
            <a:off x="633413" y="386104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a:t>
            </a:r>
          </a:p>
        </p:txBody>
      </p:sp>
      <p:graphicFrame>
        <p:nvGraphicFramePr>
          <p:cNvPr id="19" name="Object 3"/>
          <p:cNvGraphicFramePr>
            <a:graphicFrameLocks/>
          </p:cNvGraphicFramePr>
          <p:nvPr/>
        </p:nvGraphicFramePr>
        <p:xfrm>
          <a:off x="3681413" y="3837236"/>
          <a:ext cx="1573213" cy="471487"/>
        </p:xfrm>
        <a:graphic>
          <a:graphicData uri="http://schemas.openxmlformats.org/presentationml/2006/ole">
            <mc:AlternateContent xmlns:mc="http://schemas.openxmlformats.org/markup-compatibility/2006">
              <mc:Choice xmlns:v="urn:schemas-microsoft-com:vml" Requires="v">
                <p:oleObj spid="_x0000_s183326" name="Equation" r:id="rId11" imgW="1470604" imgH="365688" progId="Equation.3">
                  <p:embed/>
                </p:oleObj>
              </mc:Choice>
              <mc:Fallback>
                <p:oleObj name="Equation" r:id="rId11" imgW="1470604" imgH="365688" progId="Equation.3">
                  <p:embed/>
                  <p:pic>
                    <p:nvPicPr>
                      <p:cNvPr id="19"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1413" y="3837236"/>
                        <a:ext cx="1573213"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p:cNvGraphicFramePr>
          <p:nvPr/>
        </p:nvGraphicFramePr>
        <p:xfrm>
          <a:off x="1928813" y="3861048"/>
          <a:ext cx="1054100" cy="417513"/>
        </p:xfrm>
        <a:graphic>
          <a:graphicData uri="http://schemas.openxmlformats.org/presentationml/2006/ole">
            <mc:AlternateContent xmlns:mc="http://schemas.openxmlformats.org/markup-compatibility/2006">
              <mc:Choice xmlns:v="urn:schemas-microsoft-com:vml" Requires="v">
                <p:oleObj spid="_x0000_s183327" name="Equation" r:id="rId13" imgW="952597" imgH="304776" progId="Equation.3">
                  <p:embed/>
                </p:oleObj>
              </mc:Choice>
              <mc:Fallback>
                <p:oleObj name="Equation" r:id="rId13" imgW="952597" imgH="304776" progId="Equation.3">
                  <p:embed/>
                  <p:pic>
                    <p:nvPicPr>
                      <p:cNvPr id="20" name="Object 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8813" y="3861048"/>
                        <a:ext cx="1054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5"/>
          <p:cNvSpPr txBox="1">
            <a:spLocks noChangeArrowheads="1"/>
          </p:cNvSpPr>
          <p:nvPr/>
        </p:nvSpPr>
        <p:spPr bwMode="auto">
          <a:xfrm>
            <a:off x="5708651" y="384358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通常不是常数</a:t>
            </a:r>
          </a:p>
        </p:txBody>
      </p:sp>
      <p:sp>
        <p:nvSpPr>
          <p:cNvPr id="22" name="Text Box 6"/>
          <p:cNvSpPr txBox="1">
            <a:spLocks noChangeArrowheads="1"/>
          </p:cNvSpPr>
          <p:nvPr/>
        </p:nvSpPr>
        <p:spPr bwMode="auto">
          <a:xfrm>
            <a:off x="1852613" y="435952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具有显著的增强原磁场的性质</a:t>
            </a:r>
          </a:p>
        </p:txBody>
      </p:sp>
      <p:sp>
        <p:nvSpPr>
          <p:cNvPr id="23" name="Text Box 7"/>
          <p:cNvSpPr txBox="1">
            <a:spLocks noChangeArrowheads="1"/>
          </p:cNvSpPr>
          <p:nvPr/>
        </p:nvSpPr>
        <p:spPr bwMode="auto">
          <a:xfrm>
            <a:off x="6005513" y="4359523"/>
            <a:ext cx="2568575" cy="4572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b="1">
                <a:solidFill>
                  <a:schemeClr val="bg1"/>
                </a:solidFill>
              </a:rPr>
              <a:t>——</a:t>
            </a:r>
            <a:r>
              <a:rPr kumimoji="1" lang="zh-CN" altLang="en-US" sz="2400" b="1">
                <a:solidFill>
                  <a:srgbClr val="66FFFF"/>
                </a:solidFill>
                <a:latin typeface="Times New Roman" pitchFamily="18" charset="0"/>
              </a:rPr>
              <a:t>强磁性物质</a:t>
            </a:r>
          </a:p>
        </p:txBody>
      </p:sp>
    </p:spTree>
    <p:extLst>
      <p:ext uri="{BB962C8B-B14F-4D97-AF65-F5344CB8AC3E}">
        <p14:creationId xmlns:p14="http://schemas.microsoft.com/office/powerpoint/2010/main" val="323688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Text Box 8"/>
          <p:cNvSpPr txBox="1">
            <a:spLocks noChangeArrowheads="1"/>
          </p:cNvSpPr>
          <p:nvPr/>
        </p:nvSpPr>
        <p:spPr bwMode="auto">
          <a:xfrm>
            <a:off x="304800" y="188640"/>
            <a:ext cx="215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磁化机理</a:t>
            </a:r>
          </a:p>
        </p:txBody>
      </p:sp>
      <p:sp>
        <p:nvSpPr>
          <p:cNvPr id="152585" name="Text Box 9"/>
          <p:cNvSpPr txBox="1">
            <a:spLocks noChangeArrowheads="1"/>
          </p:cNvSpPr>
          <p:nvPr/>
        </p:nvSpPr>
        <p:spPr bwMode="auto">
          <a:xfrm>
            <a:off x="844550" y="126179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原子中电子的轨道磁矩</a:t>
            </a:r>
          </a:p>
        </p:txBody>
      </p:sp>
      <p:sp>
        <p:nvSpPr>
          <p:cNvPr id="152586" name="Text Box 10"/>
          <p:cNvSpPr txBox="1">
            <a:spLocks noChangeArrowheads="1"/>
          </p:cNvSpPr>
          <p:nvPr/>
        </p:nvSpPr>
        <p:spPr bwMode="auto">
          <a:xfrm>
            <a:off x="533400" y="707752"/>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安培分子环流的概念和方法</a:t>
            </a:r>
          </a:p>
        </p:txBody>
      </p:sp>
      <p:graphicFrame>
        <p:nvGraphicFramePr>
          <p:cNvPr id="152587" name="Object 11"/>
          <p:cNvGraphicFramePr>
            <a:graphicFrameLocks/>
          </p:cNvGraphicFramePr>
          <p:nvPr/>
        </p:nvGraphicFramePr>
        <p:xfrm>
          <a:off x="4311650" y="1103040"/>
          <a:ext cx="1624013" cy="823912"/>
        </p:xfrm>
        <a:graphic>
          <a:graphicData uri="http://schemas.openxmlformats.org/presentationml/2006/ole">
            <mc:AlternateContent xmlns:mc="http://schemas.openxmlformats.org/markup-compatibility/2006">
              <mc:Choice xmlns:v="urn:schemas-microsoft-com:vml" Requires="v">
                <p:oleObj spid="_x0000_s184346" name="公式" r:id="rId3" imgW="1523982" imgH="723816" progId="Equation.3">
                  <p:embed/>
                </p:oleObj>
              </mc:Choice>
              <mc:Fallback>
                <p:oleObj name="公式" r:id="rId3" imgW="1523982" imgH="723816" progId="Equation.3">
                  <p:embed/>
                  <p:pic>
                    <p:nvPicPr>
                      <p:cNvPr id="152587"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50" y="1103040"/>
                        <a:ext cx="1624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8" name="Text Box 12"/>
          <p:cNvSpPr txBox="1">
            <a:spLocks noChangeArrowheads="1"/>
          </p:cNvSpPr>
          <p:nvPr/>
        </p:nvSpPr>
        <p:spPr bwMode="auto">
          <a:xfrm>
            <a:off x="814388" y="2093640"/>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Times New Roman" pitchFamily="18" charset="0"/>
              </a:rPr>
              <a:t>电子的自旋磁矩</a:t>
            </a:r>
          </a:p>
        </p:txBody>
      </p:sp>
      <p:graphicFrame>
        <p:nvGraphicFramePr>
          <p:cNvPr id="152589" name="Object 13"/>
          <p:cNvGraphicFramePr>
            <a:graphicFrameLocks/>
          </p:cNvGraphicFramePr>
          <p:nvPr/>
        </p:nvGraphicFramePr>
        <p:xfrm>
          <a:off x="3313113" y="1941240"/>
          <a:ext cx="1471612" cy="823912"/>
        </p:xfrm>
        <a:graphic>
          <a:graphicData uri="http://schemas.openxmlformats.org/presentationml/2006/ole">
            <mc:AlternateContent xmlns:mc="http://schemas.openxmlformats.org/markup-compatibility/2006">
              <mc:Choice xmlns:v="urn:schemas-microsoft-com:vml" Requires="v">
                <p:oleObj spid="_x0000_s184347" name="Equation" r:id="rId5" imgW="1371627" imgH="723816" progId="Equation.3">
                  <p:embed/>
                </p:oleObj>
              </mc:Choice>
              <mc:Fallback>
                <p:oleObj name="Equation" r:id="rId5" imgW="1371627" imgH="723816" progId="Equation.3">
                  <p:embed/>
                  <p:pic>
                    <p:nvPicPr>
                      <p:cNvPr id="152589" name="Object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113" y="1941240"/>
                        <a:ext cx="14716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0" name="Text Box 14"/>
          <p:cNvSpPr txBox="1">
            <a:spLocks noChangeArrowheads="1"/>
          </p:cNvSpPr>
          <p:nvPr/>
        </p:nvSpPr>
        <p:spPr bwMode="auto">
          <a:xfrm>
            <a:off x="6705600" y="1404665"/>
            <a:ext cx="2057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电子自旋磁矩与轨道磁矩有相同的数量级</a:t>
            </a:r>
          </a:p>
        </p:txBody>
      </p:sp>
      <p:sp>
        <p:nvSpPr>
          <p:cNvPr id="152591" name="Text Box 15"/>
          <p:cNvSpPr txBox="1">
            <a:spLocks noChangeArrowheads="1"/>
          </p:cNvSpPr>
          <p:nvPr/>
        </p:nvSpPr>
        <p:spPr bwMode="auto">
          <a:xfrm>
            <a:off x="844550" y="292707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分子磁矩</a:t>
            </a:r>
          </a:p>
        </p:txBody>
      </p:sp>
      <p:sp>
        <p:nvSpPr>
          <p:cNvPr id="152592" name="Text Box 16"/>
          <p:cNvSpPr txBox="1">
            <a:spLocks noChangeArrowheads="1"/>
          </p:cNvSpPr>
          <p:nvPr/>
        </p:nvSpPr>
        <p:spPr bwMode="auto">
          <a:xfrm>
            <a:off x="2292350" y="2927077"/>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所有电子磁矩的总和</a:t>
            </a:r>
          </a:p>
        </p:txBody>
      </p:sp>
      <p:graphicFrame>
        <p:nvGraphicFramePr>
          <p:cNvPr id="152593" name="Object 17"/>
          <p:cNvGraphicFramePr>
            <a:graphicFrameLocks/>
          </p:cNvGraphicFramePr>
          <p:nvPr/>
        </p:nvGraphicFramePr>
        <p:xfrm>
          <a:off x="6043613" y="2900090"/>
          <a:ext cx="1600200" cy="722312"/>
        </p:xfrm>
        <a:graphic>
          <a:graphicData uri="http://schemas.openxmlformats.org/presentationml/2006/ole">
            <mc:AlternateContent xmlns:mc="http://schemas.openxmlformats.org/markup-compatibility/2006">
              <mc:Choice xmlns:v="urn:schemas-microsoft-com:vml" Requires="v">
                <p:oleObj spid="_x0000_s184348" name="Equation" r:id="rId7" imgW="1485947" imgH="609552" progId="Equation.3">
                  <p:embed/>
                </p:oleObj>
              </mc:Choice>
              <mc:Fallback>
                <p:oleObj name="Equation" r:id="rId7" imgW="1485947" imgH="609552" progId="Equation.3">
                  <p:embed/>
                  <p:pic>
                    <p:nvPicPr>
                      <p:cNvPr id="152593"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613" y="2900090"/>
                        <a:ext cx="16002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4" name="Text Box 18"/>
          <p:cNvSpPr txBox="1">
            <a:spLocks noChangeArrowheads="1"/>
          </p:cNvSpPr>
          <p:nvPr/>
        </p:nvSpPr>
        <p:spPr bwMode="auto">
          <a:xfrm>
            <a:off x="844550" y="362081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抗磁质</a:t>
            </a:r>
          </a:p>
        </p:txBody>
      </p:sp>
      <p:graphicFrame>
        <p:nvGraphicFramePr>
          <p:cNvPr id="152595" name="Object 19"/>
          <p:cNvGraphicFramePr>
            <a:graphicFrameLocks/>
          </p:cNvGraphicFramePr>
          <p:nvPr/>
        </p:nvGraphicFramePr>
        <p:xfrm>
          <a:off x="2339975" y="3655740"/>
          <a:ext cx="928688" cy="442912"/>
        </p:xfrm>
        <a:graphic>
          <a:graphicData uri="http://schemas.openxmlformats.org/presentationml/2006/ole">
            <mc:AlternateContent xmlns:mc="http://schemas.openxmlformats.org/markup-compatibility/2006">
              <mc:Choice xmlns:v="urn:schemas-microsoft-com:vml" Requires="v">
                <p:oleObj spid="_x0000_s184349" name="Equation" r:id="rId9" imgW="822933" imgH="343008" progId="Equation.3">
                  <p:embed/>
                </p:oleObj>
              </mc:Choice>
              <mc:Fallback>
                <p:oleObj name="Equation" r:id="rId9" imgW="822933" imgH="343008" progId="Equation.3">
                  <p:embed/>
                  <p:pic>
                    <p:nvPicPr>
                      <p:cNvPr id="152595"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655740"/>
                        <a:ext cx="9286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6" name="Text Box 20"/>
          <p:cNvSpPr txBox="1">
            <a:spLocks noChangeArrowheads="1"/>
          </p:cNvSpPr>
          <p:nvPr/>
        </p:nvSpPr>
        <p:spPr bwMode="auto">
          <a:xfrm>
            <a:off x="3733800" y="3609702"/>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无外场作用时，对外不显磁性</a:t>
            </a:r>
          </a:p>
        </p:txBody>
      </p:sp>
      <p:sp>
        <p:nvSpPr>
          <p:cNvPr id="152597" name="Text Box 21"/>
          <p:cNvSpPr txBox="1">
            <a:spLocks noChangeArrowheads="1"/>
          </p:cNvSpPr>
          <p:nvPr/>
        </p:nvSpPr>
        <p:spPr bwMode="auto">
          <a:xfrm>
            <a:off x="855663" y="416374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顺磁质</a:t>
            </a:r>
          </a:p>
        </p:txBody>
      </p:sp>
      <p:graphicFrame>
        <p:nvGraphicFramePr>
          <p:cNvPr id="152598" name="Object 22"/>
          <p:cNvGraphicFramePr>
            <a:graphicFrameLocks/>
          </p:cNvGraphicFramePr>
          <p:nvPr/>
        </p:nvGraphicFramePr>
        <p:xfrm>
          <a:off x="2344738" y="4200252"/>
          <a:ext cx="939800" cy="442913"/>
        </p:xfrm>
        <a:graphic>
          <a:graphicData uri="http://schemas.openxmlformats.org/presentationml/2006/ole">
            <mc:AlternateContent xmlns:mc="http://schemas.openxmlformats.org/markup-compatibility/2006">
              <mc:Choice xmlns:v="urn:schemas-microsoft-com:vml" Requires="v">
                <p:oleObj spid="_x0000_s184350" name="Equation" r:id="rId11" imgW="838277" imgH="343008" progId="Equation.3">
                  <p:embed/>
                </p:oleObj>
              </mc:Choice>
              <mc:Fallback>
                <p:oleObj name="Equation" r:id="rId11" imgW="838277" imgH="343008" progId="Equation.3">
                  <p:embed/>
                  <p:pic>
                    <p:nvPicPr>
                      <p:cNvPr id="152598" name="Object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200252"/>
                        <a:ext cx="93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9" name="Text Box 23"/>
          <p:cNvSpPr txBox="1">
            <a:spLocks noChangeArrowheads="1"/>
          </p:cNvSpPr>
          <p:nvPr/>
        </p:nvSpPr>
        <p:spPr bwMode="auto">
          <a:xfrm>
            <a:off x="3733800" y="4082777"/>
            <a:ext cx="419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无外场作用时，由于热运动，对外也不显磁性</a:t>
            </a:r>
          </a:p>
        </p:txBody>
      </p:sp>
      <p:sp>
        <p:nvSpPr>
          <p:cNvPr id="152600" name="AutoShape 24"/>
          <p:cNvSpPr>
            <a:spLocks/>
          </p:cNvSpPr>
          <p:nvPr/>
        </p:nvSpPr>
        <p:spPr bwMode="auto">
          <a:xfrm>
            <a:off x="6400800" y="1466577"/>
            <a:ext cx="152400" cy="1066800"/>
          </a:xfrm>
          <a:prstGeom prst="rightBrace">
            <a:avLst>
              <a:gd name="adj1" fmla="val 5833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66" name="Group 4"/>
          <p:cNvGrpSpPr>
            <a:grpSpLocks/>
          </p:cNvGrpSpPr>
          <p:nvPr/>
        </p:nvGrpSpPr>
        <p:grpSpPr bwMode="auto">
          <a:xfrm>
            <a:off x="1958581" y="5157192"/>
            <a:ext cx="2895600" cy="1271587"/>
            <a:chOff x="576" y="255"/>
            <a:chExt cx="2016" cy="901"/>
          </a:xfrm>
        </p:grpSpPr>
        <p:grpSp>
          <p:nvGrpSpPr>
            <p:cNvPr id="67" name="Group 5"/>
            <p:cNvGrpSpPr>
              <a:grpSpLocks/>
            </p:cNvGrpSpPr>
            <p:nvPr/>
          </p:nvGrpSpPr>
          <p:grpSpPr bwMode="auto">
            <a:xfrm>
              <a:off x="576" y="292"/>
              <a:ext cx="2016" cy="864"/>
              <a:chOff x="3456" y="240"/>
              <a:chExt cx="2016" cy="864"/>
            </a:xfrm>
          </p:grpSpPr>
          <p:sp>
            <p:nvSpPr>
              <p:cNvPr id="99" name="Oval 6"/>
              <p:cNvSpPr>
                <a:spLocks noChangeArrowheads="1"/>
              </p:cNvSpPr>
              <p:nvPr/>
            </p:nvSpPr>
            <p:spPr bwMode="auto">
              <a:xfrm>
                <a:off x="3460" y="240"/>
                <a:ext cx="528" cy="864"/>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7"/>
              <p:cNvGrpSpPr>
                <a:grpSpLocks/>
              </p:cNvGrpSpPr>
              <p:nvPr/>
            </p:nvGrpSpPr>
            <p:grpSpPr bwMode="auto">
              <a:xfrm>
                <a:off x="3456" y="240"/>
                <a:ext cx="2016" cy="864"/>
                <a:chOff x="336" y="1200"/>
                <a:chExt cx="2640" cy="1200"/>
              </a:xfrm>
            </p:grpSpPr>
            <p:sp>
              <p:nvSpPr>
                <p:cNvPr id="101" name="Oval 8"/>
                <p:cNvSpPr>
                  <a:spLocks noChangeArrowheads="1"/>
                </p:cNvSpPr>
                <p:nvPr/>
              </p:nvSpPr>
              <p:spPr bwMode="auto">
                <a:xfrm>
                  <a:off x="2290" y="1200"/>
                  <a:ext cx="686" cy="12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9"/>
                <p:cNvSpPr>
                  <a:spLocks noChangeShapeType="1"/>
                </p:cNvSpPr>
                <p:nvPr/>
              </p:nvSpPr>
              <p:spPr bwMode="auto">
                <a:xfrm>
                  <a:off x="653" y="12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0"/>
                <p:cNvSpPr>
                  <a:spLocks noChangeShapeType="1"/>
                </p:cNvSpPr>
                <p:nvPr/>
              </p:nvSpPr>
              <p:spPr bwMode="auto">
                <a:xfrm>
                  <a:off x="653" y="24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Rectangle 11"/>
                <p:cNvSpPr>
                  <a:spLocks noChangeArrowheads="1"/>
                </p:cNvSpPr>
                <p:nvPr/>
              </p:nvSpPr>
              <p:spPr bwMode="auto">
                <a:xfrm>
                  <a:off x="653" y="1250"/>
                  <a:ext cx="475" cy="1100"/>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2"/>
                <p:cNvSpPr>
                  <a:spLocks noChangeArrowheads="1"/>
                </p:cNvSpPr>
                <p:nvPr/>
              </p:nvSpPr>
              <p:spPr bwMode="auto">
                <a:xfrm>
                  <a:off x="336" y="1200"/>
                  <a:ext cx="686" cy="120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8" name="Group 13"/>
            <p:cNvGrpSpPr>
              <a:grpSpLocks/>
            </p:cNvGrpSpPr>
            <p:nvPr/>
          </p:nvGrpSpPr>
          <p:grpSpPr bwMode="auto">
            <a:xfrm>
              <a:off x="679" y="255"/>
              <a:ext cx="1824" cy="868"/>
              <a:chOff x="528" y="2064"/>
              <a:chExt cx="2112" cy="1152"/>
            </a:xfrm>
          </p:grpSpPr>
          <p:grpSp>
            <p:nvGrpSpPr>
              <p:cNvPr id="69" name="Group 14"/>
              <p:cNvGrpSpPr>
                <a:grpSpLocks/>
              </p:cNvGrpSpPr>
              <p:nvPr/>
            </p:nvGrpSpPr>
            <p:grpSpPr bwMode="auto">
              <a:xfrm>
                <a:off x="528" y="2496"/>
                <a:ext cx="432" cy="384"/>
                <a:chOff x="3216" y="2784"/>
                <a:chExt cx="432" cy="384"/>
              </a:xfrm>
            </p:grpSpPr>
            <p:sp>
              <p:nvSpPr>
                <p:cNvPr id="97" name="Oval 15"/>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6"/>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 name="Group 17"/>
              <p:cNvGrpSpPr>
                <a:grpSpLocks/>
              </p:cNvGrpSpPr>
              <p:nvPr/>
            </p:nvGrpSpPr>
            <p:grpSpPr bwMode="auto">
              <a:xfrm rot="-1934200">
                <a:off x="1248" y="2160"/>
                <a:ext cx="432" cy="384"/>
                <a:chOff x="3216" y="2784"/>
                <a:chExt cx="432" cy="384"/>
              </a:xfrm>
            </p:grpSpPr>
            <p:sp>
              <p:nvSpPr>
                <p:cNvPr id="95" name="Oval 18"/>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9"/>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 name="Group 20"/>
              <p:cNvGrpSpPr>
                <a:grpSpLocks/>
              </p:cNvGrpSpPr>
              <p:nvPr/>
            </p:nvGrpSpPr>
            <p:grpSpPr bwMode="auto">
              <a:xfrm rot="9475952">
                <a:off x="672" y="2784"/>
                <a:ext cx="432" cy="384"/>
                <a:chOff x="3216" y="2784"/>
                <a:chExt cx="432" cy="384"/>
              </a:xfrm>
            </p:grpSpPr>
            <p:sp>
              <p:nvSpPr>
                <p:cNvPr id="93" name="Oval 21"/>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2"/>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23"/>
              <p:cNvGrpSpPr>
                <a:grpSpLocks/>
              </p:cNvGrpSpPr>
              <p:nvPr/>
            </p:nvGrpSpPr>
            <p:grpSpPr bwMode="auto">
              <a:xfrm rot="6755827">
                <a:off x="1128" y="2808"/>
                <a:ext cx="432" cy="384"/>
                <a:chOff x="3216" y="2784"/>
                <a:chExt cx="432" cy="384"/>
              </a:xfrm>
            </p:grpSpPr>
            <p:sp>
              <p:nvSpPr>
                <p:cNvPr id="91" name="Oval 24"/>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5"/>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6"/>
              <p:cNvGrpSpPr>
                <a:grpSpLocks/>
              </p:cNvGrpSpPr>
              <p:nvPr/>
            </p:nvGrpSpPr>
            <p:grpSpPr bwMode="auto">
              <a:xfrm rot="-7707881">
                <a:off x="648" y="2088"/>
                <a:ext cx="432" cy="384"/>
                <a:chOff x="3216" y="2784"/>
                <a:chExt cx="432" cy="384"/>
              </a:xfrm>
            </p:grpSpPr>
            <p:sp>
              <p:nvSpPr>
                <p:cNvPr id="89" name="Oval 27"/>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8"/>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4" name="Group 29"/>
              <p:cNvGrpSpPr>
                <a:grpSpLocks/>
              </p:cNvGrpSpPr>
              <p:nvPr/>
            </p:nvGrpSpPr>
            <p:grpSpPr bwMode="auto">
              <a:xfrm rot="5526352">
                <a:off x="1512" y="2664"/>
                <a:ext cx="432" cy="384"/>
                <a:chOff x="3216" y="2784"/>
                <a:chExt cx="432" cy="384"/>
              </a:xfrm>
            </p:grpSpPr>
            <p:sp>
              <p:nvSpPr>
                <p:cNvPr id="87" name="Oval 30"/>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31"/>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 name="Group 32"/>
              <p:cNvGrpSpPr>
                <a:grpSpLocks/>
              </p:cNvGrpSpPr>
              <p:nvPr/>
            </p:nvGrpSpPr>
            <p:grpSpPr bwMode="auto">
              <a:xfrm rot="-7107660">
                <a:off x="1848" y="2760"/>
                <a:ext cx="432" cy="384"/>
                <a:chOff x="3216" y="2784"/>
                <a:chExt cx="432" cy="384"/>
              </a:xfrm>
            </p:grpSpPr>
            <p:sp>
              <p:nvSpPr>
                <p:cNvPr id="85" name="Oval 33"/>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34"/>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35"/>
              <p:cNvGrpSpPr>
                <a:grpSpLocks/>
              </p:cNvGrpSpPr>
              <p:nvPr/>
            </p:nvGrpSpPr>
            <p:grpSpPr bwMode="auto">
              <a:xfrm rot="2340118">
                <a:off x="2208" y="2256"/>
                <a:ext cx="432" cy="384"/>
                <a:chOff x="3216" y="2784"/>
                <a:chExt cx="432" cy="384"/>
              </a:xfrm>
            </p:grpSpPr>
            <p:sp>
              <p:nvSpPr>
                <p:cNvPr id="83" name="Oval 36"/>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37"/>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7" name="Group 38"/>
              <p:cNvGrpSpPr>
                <a:grpSpLocks/>
              </p:cNvGrpSpPr>
              <p:nvPr/>
            </p:nvGrpSpPr>
            <p:grpSpPr bwMode="auto">
              <a:xfrm rot="-2844206">
                <a:off x="1704" y="2088"/>
                <a:ext cx="432" cy="384"/>
                <a:chOff x="3216" y="2784"/>
                <a:chExt cx="432" cy="384"/>
              </a:xfrm>
            </p:grpSpPr>
            <p:sp>
              <p:nvSpPr>
                <p:cNvPr id="81" name="Oval 39"/>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40"/>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 name="Group 41"/>
              <p:cNvGrpSpPr>
                <a:grpSpLocks/>
              </p:cNvGrpSpPr>
              <p:nvPr/>
            </p:nvGrpSpPr>
            <p:grpSpPr bwMode="auto">
              <a:xfrm rot="10076379">
                <a:off x="2208" y="2640"/>
                <a:ext cx="432" cy="384"/>
                <a:chOff x="3216" y="2784"/>
                <a:chExt cx="432" cy="384"/>
              </a:xfrm>
            </p:grpSpPr>
            <p:sp>
              <p:nvSpPr>
                <p:cNvPr id="79" name="Oval 42"/>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43"/>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aphicFrame>
        <p:nvGraphicFramePr>
          <p:cNvPr id="106" name="Object 44"/>
          <p:cNvGraphicFramePr>
            <a:graphicFrameLocks/>
          </p:cNvGraphicFramePr>
          <p:nvPr/>
        </p:nvGraphicFramePr>
        <p:xfrm>
          <a:off x="5158981" y="5538192"/>
          <a:ext cx="1346200" cy="506412"/>
        </p:xfrm>
        <a:graphic>
          <a:graphicData uri="http://schemas.openxmlformats.org/presentationml/2006/ole">
            <mc:AlternateContent xmlns:mc="http://schemas.openxmlformats.org/markup-compatibility/2006">
              <mc:Choice xmlns:v="urn:schemas-microsoft-com:vml" Requires="v">
                <p:oleObj spid="_x0000_s184351" name="Equation" r:id="rId13" imgW="1241963" imgH="403920" progId="Equation.3">
                  <p:embed/>
                </p:oleObj>
              </mc:Choice>
              <mc:Fallback>
                <p:oleObj name="Equation" r:id="rId13" imgW="1241963" imgH="403920" progId="Equation.3">
                  <p:embed/>
                  <p:pic>
                    <p:nvPicPr>
                      <p:cNvPr id="106" name="Object 4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8981" y="5538192"/>
                        <a:ext cx="13462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Line 2"/>
          <p:cNvSpPr>
            <a:spLocks noChangeShapeType="1"/>
          </p:cNvSpPr>
          <p:nvPr/>
        </p:nvSpPr>
        <p:spPr bwMode="auto">
          <a:xfrm>
            <a:off x="7086600" y="1416224"/>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3" name="Line 3"/>
          <p:cNvSpPr>
            <a:spLocks noChangeShapeType="1"/>
          </p:cNvSpPr>
          <p:nvPr/>
        </p:nvSpPr>
        <p:spPr bwMode="auto">
          <a:xfrm>
            <a:off x="7162800" y="3932312"/>
            <a:ext cx="0" cy="838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5" name="Rectangle 45"/>
          <p:cNvSpPr>
            <a:spLocks noChangeArrowheads="1"/>
          </p:cNvSpPr>
          <p:nvPr/>
        </p:nvSpPr>
        <p:spPr bwMode="auto">
          <a:xfrm>
            <a:off x="463550" y="476672"/>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磁介质的磁化</a:t>
            </a:r>
          </a:p>
        </p:txBody>
      </p:sp>
      <p:sp>
        <p:nvSpPr>
          <p:cNvPr id="153646" name="Oval 46"/>
          <p:cNvSpPr>
            <a:spLocks noChangeArrowheads="1"/>
          </p:cNvSpPr>
          <p:nvPr/>
        </p:nvSpPr>
        <p:spPr bwMode="auto">
          <a:xfrm>
            <a:off x="5715000" y="882824"/>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7" name="Line 47"/>
          <p:cNvSpPr>
            <a:spLocks noChangeShapeType="1"/>
          </p:cNvSpPr>
          <p:nvPr/>
        </p:nvSpPr>
        <p:spPr bwMode="auto">
          <a:xfrm flipV="1">
            <a:off x="7086600" y="120824"/>
            <a:ext cx="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8" name="Line 48"/>
          <p:cNvSpPr>
            <a:spLocks noChangeShapeType="1"/>
          </p:cNvSpPr>
          <p:nvPr/>
        </p:nvSpPr>
        <p:spPr bwMode="auto">
          <a:xfrm>
            <a:off x="7086600" y="1416224"/>
            <a:ext cx="914400" cy="4572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9" name="Oval 49"/>
          <p:cNvSpPr>
            <a:spLocks noChangeArrowheads="1"/>
          </p:cNvSpPr>
          <p:nvPr/>
        </p:nvSpPr>
        <p:spPr bwMode="auto">
          <a:xfrm>
            <a:off x="7772400" y="1644824"/>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50" name="Line 50"/>
          <p:cNvSpPr>
            <a:spLocks noChangeShapeType="1"/>
          </p:cNvSpPr>
          <p:nvPr/>
        </p:nvSpPr>
        <p:spPr bwMode="auto">
          <a:xfrm flipH="1">
            <a:off x="7239000" y="1949624"/>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1" name="Object 51"/>
          <p:cNvGraphicFramePr>
            <a:graphicFrameLocks/>
          </p:cNvGraphicFramePr>
          <p:nvPr/>
        </p:nvGraphicFramePr>
        <p:xfrm>
          <a:off x="7710488" y="1338437"/>
          <a:ext cx="442912" cy="230187"/>
        </p:xfrm>
        <a:graphic>
          <a:graphicData uri="http://schemas.openxmlformats.org/presentationml/2006/ole">
            <mc:AlternateContent xmlns:mc="http://schemas.openxmlformats.org/markup-compatibility/2006">
              <mc:Choice xmlns:v="urn:schemas-microsoft-com:vml" Requires="v">
                <p:oleObj spid="_x0000_s185450" name="Equation" r:id="rId3" imgW="342961" imgH="114264" progId="Equation.3">
                  <p:embed/>
                </p:oleObj>
              </mc:Choice>
              <mc:Fallback>
                <p:oleObj name="Equation" r:id="rId3" imgW="342961" imgH="114264" progId="Equation.3">
                  <p:embed/>
                  <p:pic>
                    <p:nvPicPr>
                      <p:cNvPr id="153651" name="Object 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8" y="1338437"/>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2" name="Object 52"/>
          <p:cNvGraphicFramePr>
            <a:graphicFrameLocks/>
          </p:cNvGraphicFramePr>
          <p:nvPr/>
        </p:nvGraphicFramePr>
        <p:xfrm>
          <a:off x="7486650" y="2235374"/>
          <a:ext cx="230188" cy="292100"/>
        </p:xfrm>
        <a:graphic>
          <a:graphicData uri="http://schemas.openxmlformats.org/presentationml/2006/ole">
            <mc:AlternateContent xmlns:mc="http://schemas.openxmlformats.org/markup-compatibility/2006">
              <mc:Choice xmlns:v="urn:schemas-microsoft-com:vml" Requires="v">
                <p:oleObj spid="_x0000_s185451" name="Equation" r:id="rId5" imgW="114320" imgH="190512" progId="Equation.3">
                  <p:embed/>
                </p:oleObj>
              </mc:Choice>
              <mc:Fallback>
                <p:oleObj name="Equation" r:id="rId5" imgW="114320" imgH="190512" progId="Equation.3">
                  <p:embed/>
                  <p:pic>
                    <p:nvPicPr>
                      <p:cNvPr id="153652" name="Object 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650" y="2235374"/>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3" name="Object 53"/>
          <p:cNvGraphicFramePr>
            <a:graphicFrameLocks/>
          </p:cNvGraphicFramePr>
          <p:nvPr/>
        </p:nvGraphicFramePr>
        <p:xfrm>
          <a:off x="7315200" y="44624"/>
          <a:ext cx="366713" cy="442913"/>
        </p:xfrm>
        <a:graphic>
          <a:graphicData uri="http://schemas.openxmlformats.org/presentationml/2006/ole">
            <mc:AlternateContent xmlns:mc="http://schemas.openxmlformats.org/markup-compatibility/2006">
              <mc:Choice xmlns:v="urn:schemas-microsoft-com:vml" Requires="v">
                <p:oleObj spid="_x0000_s185452" name="Equation" r:id="rId7" imgW="266675" imgH="343008" progId="Equation.3">
                  <p:embed/>
                </p:oleObj>
              </mc:Choice>
              <mc:Fallback>
                <p:oleObj name="Equation" r:id="rId7" imgW="266675" imgH="343008" progId="Equation.3">
                  <p:embed/>
                  <p:pic>
                    <p:nvPicPr>
                      <p:cNvPr id="153653" name="Object 5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446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4" name="Object 54"/>
          <p:cNvGraphicFramePr>
            <a:graphicFrameLocks/>
          </p:cNvGraphicFramePr>
          <p:nvPr/>
        </p:nvGraphicFramePr>
        <p:xfrm>
          <a:off x="7286625" y="1657524"/>
          <a:ext cx="190500" cy="215900"/>
        </p:xfrm>
        <a:graphic>
          <a:graphicData uri="http://schemas.openxmlformats.org/presentationml/2006/ole">
            <mc:AlternateContent xmlns:mc="http://schemas.openxmlformats.org/markup-compatibility/2006">
              <mc:Choice xmlns:v="urn:schemas-microsoft-com:vml" Requires="v">
                <p:oleObj spid="_x0000_s185453" name="Equation" r:id="rId9" imgW="76286" imgH="114264" progId="Equation.3">
                  <p:embed/>
                </p:oleObj>
              </mc:Choice>
              <mc:Fallback>
                <p:oleObj name="Equation" r:id="rId9" imgW="76286" imgH="114264" progId="Equation.3">
                  <p:embed/>
                  <p:pic>
                    <p:nvPicPr>
                      <p:cNvPr id="153654" name="Object 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6625" y="1657524"/>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5" name="Line 55"/>
          <p:cNvSpPr>
            <a:spLocks noChangeShapeType="1"/>
          </p:cNvSpPr>
          <p:nvPr/>
        </p:nvSpPr>
        <p:spPr bwMode="auto">
          <a:xfrm flipV="1">
            <a:off x="6858000" y="349424"/>
            <a:ext cx="0" cy="914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6" name="Object 56"/>
          <p:cNvGraphicFramePr>
            <a:graphicFrameLocks/>
          </p:cNvGraphicFramePr>
          <p:nvPr/>
        </p:nvGraphicFramePr>
        <p:xfrm>
          <a:off x="6359525" y="349424"/>
          <a:ext cx="366713" cy="442913"/>
        </p:xfrm>
        <a:graphic>
          <a:graphicData uri="http://schemas.openxmlformats.org/presentationml/2006/ole">
            <mc:AlternateContent xmlns:mc="http://schemas.openxmlformats.org/markup-compatibility/2006">
              <mc:Choice xmlns:v="urn:schemas-microsoft-com:vml" Requires="v">
                <p:oleObj spid="_x0000_s185454" name="Equation" r:id="rId11" imgW="266675" imgH="343008" progId="Equation.3">
                  <p:embed/>
                </p:oleObj>
              </mc:Choice>
              <mc:Fallback>
                <p:oleObj name="Equation" r:id="rId11" imgW="266675" imgH="343008" progId="Equation.3">
                  <p:embed/>
                  <p:pic>
                    <p:nvPicPr>
                      <p:cNvPr id="153656" name="Object 5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9525" y="3494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7" name="Line 57"/>
          <p:cNvSpPr>
            <a:spLocks noChangeShapeType="1"/>
          </p:cNvSpPr>
          <p:nvPr/>
        </p:nvSpPr>
        <p:spPr bwMode="auto">
          <a:xfrm>
            <a:off x="8001000" y="1873424"/>
            <a:ext cx="609600" cy="304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8" name="Object 58"/>
          <p:cNvGraphicFramePr>
            <a:graphicFrameLocks/>
          </p:cNvGraphicFramePr>
          <p:nvPr/>
        </p:nvGraphicFramePr>
        <p:xfrm>
          <a:off x="8382000" y="1582912"/>
          <a:ext cx="280988" cy="442912"/>
        </p:xfrm>
        <a:graphic>
          <a:graphicData uri="http://schemas.openxmlformats.org/presentationml/2006/ole">
            <mc:AlternateContent xmlns:mc="http://schemas.openxmlformats.org/markup-compatibility/2006">
              <mc:Choice xmlns:v="urn:schemas-microsoft-com:vml" Requires="v">
                <p:oleObj spid="_x0000_s185455" name="Equation" r:id="rId13" imgW="175262" imgH="343008" progId="Equation.3">
                  <p:embed/>
                </p:oleObj>
              </mc:Choice>
              <mc:Fallback>
                <p:oleObj name="Equation" r:id="rId13" imgW="175262" imgH="343008" progId="Equation.3">
                  <p:embed/>
                  <p:pic>
                    <p:nvPicPr>
                      <p:cNvPr id="153658" name="Object 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0" y="1582912"/>
                        <a:ext cx="2809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9" name="Object 59"/>
          <p:cNvGraphicFramePr>
            <a:graphicFrameLocks/>
          </p:cNvGraphicFramePr>
          <p:nvPr/>
        </p:nvGraphicFramePr>
        <p:xfrm>
          <a:off x="847725" y="1708572"/>
          <a:ext cx="280988" cy="442913"/>
        </p:xfrm>
        <a:graphic>
          <a:graphicData uri="http://schemas.openxmlformats.org/presentationml/2006/ole">
            <mc:AlternateContent xmlns:mc="http://schemas.openxmlformats.org/markup-compatibility/2006">
              <mc:Choice xmlns:v="urn:schemas-microsoft-com:vml" Requires="v">
                <p:oleObj spid="_x0000_s185456" name="Equation" r:id="rId15" imgW="175262" imgH="343008" progId="Equation.3">
                  <p:embed/>
                </p:oleObj>
              </mc:Choice>
              <mc:Fallback>
                <p:oleObj name="Equation" r:id="rId15" imgW="175262" imgH="343008" progId="Equation.3">
                  <p:embed/>
                  <p:pic>
                    <p:nvPicPr>
                      <p:cNvPr id="153659" name="Object 5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725" y="1708572"/>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0" name="AutoShape 60"/>
          <p:cNvSpPr>
            <a:spLocks noChangeArrowheads="1"/>
          </p:cNvSpPr>
          <p:nvPr/>
        </p:nvSpPr>
        <p:spPr bwMode="auto">
          <a:xfrm>
            <a:off x="1281113" y="175461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1" name="Object 61"/>
          <p:cNvGraphicFramePr>
            <a:graphicFrameLocks noChangeAspect="1"/>
          </p:cNvGraphicFramePr>
          <p:nvPr/>
        </p:nvGraphicFramePr>
        <p:xfrm>
          <a:off x="6629400" y="1340024"/>
          <a:ext cx="428625" cy="401638"/>
        </p:xfrm>
        <a:graphic>
          <a:graphicData uri="http://schemas.openxmlformats.org/presentationml/2006/ole">
            <mc:AlternateContent xmlns:mc="http://schemas.openxmlformats.org/markup-compatibility/2006">
              <mc:Choice xmlns:v="urn:schemas-microsoft-com:vml" Requires="v">
                <p:oleObj spid="_x0000_s185457" name="Equation" r:id="rId17" imgW="22907" imgH="38016" progId="Equation.3">
                  <p:embed/>
                </p:oleObj>
              </mc:Choice>
              <mc:Fallback>
                <p:oleObj name="Equation" r:id="rId17" imgW="22907" imgH="38016" progId="Equation.3">
                  <p:embed/>
                  <p:pic>
                    <p:nvPicPr>
                      <p:cNvPr id="153661"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1340024"/>
                        <a:ext cx="42862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2" name="Object 62"/>
          <p:cNvGraphicFramePr>
            <a:graphicFrameLocks/>
          </p:cNvGraphicFramePr>
          <p:nvPr/>
        </p:nvGraphicFramePr>
        <p:xfrm>
          <a:off x="1887538" y="1678410"/>
          <a:ext cx="571500" cy="382587"/>
        </p:xfrm>
        <a:graphic>
          <a:graphicData uri="http://schemas.openxmlformats.org/presentationml/2006/ole">
            <mc:AlternateContent xmlns:mc="http://schemas.openxmlformats.org/markup-compatibility/2006">
              <mc:Choice xmlns:v="urn:schemas-microsoft-com:vml" Requires="v">
                <p:oleObj spid="_x0000_s185458" name="Equation" r:id="rId19" imgW="464845" imgH="274320" progId="Equation.3">
                  <p:embed/>
                </p:oleObj>
              </mc:Choice>
              <mc:Fallback>
                <p:oleObj name="Equation" r:id="rId19" imgW="464845" imgH="274320" progId="Equation.3">
                  <p:embed/>
                  <p:pic>
                    <p:nvPicPr>
                      <p:cNvPr id="153662" name="Object 6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7538" y="1678410"/>
                        <a:ext cx="5715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3" name="AutoShape 63"/>
          <p:cNvSpPr>
            <a:spLocks noChangeArrowheads="1"/>
          </p:cNvSpPr>
          <p:nvPr/>
        </p:nvSpPr>
        <p:spPr bwMode="auto">
          <a:xfrm>
            <a:off x="2573338" y="1778422"/>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4" name="Object 64"/>
          <p:cNvGraphicFramePr>
            <a:graphicFrameLocks/>
          </p:cNvGraphicFramePr>
          <p:nvPr/>
        </p:nvGraphicFramePr>
        <p:xfrm>
          <a:off x="3182938" y="1702222"/>
          <a:ext cx="687387" cy="471488"/>
        </p:xfrm>
        <a:graphic>
          <a:graphicData uri="http://schemas.openxmlformats.org/presentationml/2006/ole">
            <mc:AlternateContent xmlns:mc="http://schemas.openxmlformats.org/markup-compatibility/2006">
              <mc:Choice xmlns:v="urn:schemas-microsoft-com:vml" Requires="v">
                <p:oleObj spid="_x0000_s185459" name="Equation" r:id="rId21" imgW="579165" imgH="365688" progId="Equation.3">
                  <p:embed/>
                </p:oleObj>
              </mc:Choice>
              <mc:Fallback>
                <p:oleObj name="Equation" r:id="rId21" imgW="579165" imgH="365688" progId="Equation.3">
                  <p:embed/>
                  <p:pic>
                    <p:nvPicPr>
                      <p:cNvPr id="153664" name="Object 6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82938" y="1702222"/>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5" name="AutoShape 65"/>
          <p:cNvSpPr>
            <a:spLocks noChangeArrowheads="1"/>
          </p:cNvSpPr>
          <p:nvPr/>
        </p:nvSpPr>
        <p:spPr bwMode="auto">
          <a:xfrm>
            <a:off x="896938" y="2305472"/>
            <a:ext cx="2684462" cy="762000"/>
          </a:xfrm>
          <a:prstGeom prst="upArrowCallout">
            <a:avLst>
              <a:gd name="adj1" fmla="val 88073"/>
              <a:gd name="adj2" fmla="val 88073"/>
              <a:gd name="adj3" fmla="val 16667"/>
              <a:gd name="adj4" fmla="val 6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000" b="1">
                <a:solidFill>
                  <a:schemeClr val="bg1"/>
                </a:solidFill>
                <a:latin typeface="Times New Roman" pitchFamily="18" charset="0"/>
                <a:ea typeface="楷体_GB2312" pitchFamily="49" charset="-122"/>
              </a:rPr>
              <a:t>电子轨道半径不变</a:t>
            </a:r>
          </a:p>
        </p:txBody>
      </p:sp>
      <p:graphicFrame>
        <p:nvGraphicFramePr>
          <p:cNvPr id="153666" name="Object 66"/>
          <p:cNvGraphicFramePr>
            <a:graphicFrameLocks/>
          </p:cNvGraphicFramePr>
          <p:nvPr/>
        </p:nvGraphicFramePr>
        <p:xfrm>
          <a:off x="3944938" y="1702222"/>
          <a:ext cx="849312" cy="442913"/>
        </p:xfrm>
        <a:graphic>
          <a:graphicData uri="http://schemas.openxmlformats.org/presentationml/2006/ole">
            <mc:AlternateContent xmlns:mc="http://schemas.openxmlformats.org/markup-compatibility/2006">
              <mc:Choice xmlns:v="urn:schemas-microsoft-com:vml" Requires="v">
                <p:oleObj spid="_x0000_s185460" name="Equation" r:id="rId23" imgW="746864" imgH="343008" progId="Equation.3">
                  <p:embed/>
                </p:oleObj>
              </mc:Choice>
              <mc:Fallback>
                <p:oleObj name="Equation" r:id="rId23" imgW="746864" imgH="343008" progId="Equation.3">
                  <p:embed/>
                  <p:pic>
                    <p:nvPicPr>
                      <p:cNvPr id="153666" name="Object 6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44938" y="1702222"/>
                        <a:ext cx="8493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7" name="Object 67"/>
          <p:cNvGraphicFramePr>
            <a:graphicFrameLocks/>
          </p:cNvGraphicFramePr>
          <p:nvPr/>
        </p:nvGraphicFramePr>
        <p:xfrm>
          <a:off x="6470650" y="2179812"/>
          <a:ext cx="584200" cy="442912"/>
        </p:xfrm>
        <a:graphic>
          <a:graphicData uri="http://schemas.openxmlformats.org/presentationml/2006/ole">
            <mc:AlternateContent xmlns:mc="http://schemas.openxmlformats.org/markup-compatibility/2006">
              <mc:Choice xmlns:v="urn:schemas-microsoft-com:vml" Requires="v">
                <p:oleObj spid="_x0000_s185461" name="Equation" r:id="rId25" imgW="479972" imgH="343008" progId="Equation.3">
                  <p:embed/>
                </p:oleObj>
              </mc:Choice>
              <mc:Fallback>
                <p:oleObj name="Equation" r:id="rId25" imgW="479972" imgH="343008" progId="Equation.3">
                  <p:embed/>
                  <p:pic>
                    <p:nvPicPr>
                      <p:cNvPr id="153667" name="Object 6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0650" y="2179812"/>
                        <a:ext cx="5842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8" name="Text Box 68"/>
          <p:cNvSpPr txBox="1">
            <a:spLocks noChangeArrowheads="1"/>
          </p:cNvSpPr>
          <p:nvPr/>
        </p:nvSpPr>
        <p:spPr bwMode="auto">
          <a:xfrm>
            <a:off x="762000" y="3372272"/>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当外场方向与原子磁矩反方向时</a:t>
            </a:r>
            <a:endParaRPr kumimoji="1" lang="zh-CN" altLang="en-US" sz="2400" b="1">
              <a:solidFill>
                <a:schemeClr val="hlink"/>
              </a:solidFill>
              <a:latin typeface="Times New Roman" pitchFamily="18" charset="0"/>
            </a:endParaRPr>
          </a:p>
        </p:txBody>
      </p:sp>
      <p:sp>
        <p:nvSpPr>
          <p:cNvPr id="153669" name="Oval 69"/>
          <p:cNvSpPr>
            <a:spLocks noChangeArrowheads="1"/>
          </p:cNvSpPr>
          <p:nvPr/>
        </p:nvSpPr>
        <p:spPr bwMode="auto">
          <a:xfrm>
            <a:off x="5791200" y="3398912"/>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0" name="Line 70"/>
          <p:cNvSpPr>
            <a:spLocks noChangeShapeType="1"/>
          </p:cNvSpPr>
          <p:nvPr/>
        </p:nvSpPr>
        <p:spPr bwMode="auto">
          <a:xfrm flipV="1">
            <a:off x="7162800" y="2713112"/>
            <a:ext cx="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1" name="Line 71"/>
          <p:cNvSpPr>
            <a:spLocks noChangeShapeType="1"/>
          </p:cNvSpPr>
          <p:nvPr/>
        </p:nvSpPr>
        <p:spPr bwMode="auto">
          <a:xfrm>
            <a:off x="7162800" y="3932312"/>
            <a:ext cx="914400"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2" name="Oval 72"/>
          <p:cNvSpPr>
            <a:spLocks noChangeArrowheads="1"/>
          </p:cNvSpPr>
          <p:nvPr/>
        </p:nvSpPr>
        <p:spPr bwMode="auto">
          <a:xfrm>
            <a:off x="7848600" y="4160912"/>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73" name="Line 73"/>
          <p:cNvSpPr>
            <a:spLocks noChangeShapeType="1"/>
          </p:cNvSpPr>
          <p:nvPr/>
        </p:nvSpPr>
        <p:spPr bwMode="auto">
          <a:xfrm flipH="1">
            <a:off x="7315200" y="4465712"/>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4" name="Object 74"/>
          <p:cNvGraphicFramePr>
            <a:graphicFrameLocks/>
          </p:cNvGraphicFramePr>
          <p:nvPr/>
        </p:nvGraphicFramePr>
        <p:xfrm>
          <a:off x="8001000" y="4616524"/>
          <a:ext cx="442913" cy="230188"/>
        </p:xfrm>
        <a:graphic>
          <a:graphicData uri="http://schemas.openxmlformats.org/presentationml/2006/ole">
            <mc:AlternateContent xmlns:mc="http://schemas.openxmlformats.org/markup-compatibility/2006">
              <mc:Choice xmlns:v="urn:schemas-microsoft-com:vml" Requires="v">
                <p:oleObj spid="_x0000_s185462" name="Equation" r:id="rId27" imgW="342961" imgH="114264" progId="Equation.3">
                  <p:embed/>
                </p:oleObj>
              </mc:Choice>
              <mc:Fallback>
                <p:oleObj name="Equation" r:id="rId27" imgW="342961" imgH="114264" progId="Equation.3">
                  <p:embed/>
                  <p:pic>
                    <p:nvPicPr>
                      <p:cNvPr id="153674"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01000" y="4616524"/>
                        <a:ext cx="44291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5" name="Object 75"/>
          <p:cNvGraphicFramePr>
            <a:graphicFrameLocks/>
          </p:cNvGraphicFramePr>
          <p:nvPr/>
        </p:nvGraphicFramePr>
        <p:xfrm>
          <a:off x="6629400" y="2636912"/>
          <a:ext cx="366713" cy="442912"/>
        </p:xfrm>
        <a:graphic>
          <a:graphicData uri="http://schemas.openxmlformats.org/presentationml/2006/ole">
            <mc:AlternateContent xmlns:mc="http://schemas.openxmlformats.org/markup-compatibility/2006">
              <mc:Choice xmlns:v="urn:schemas-microsoft-com:vml" Requires="v">
                <p:oleObj spid="_x0000_s185463" name="Equation" r:id="rId29" imgW="266675" imgH="343008" progId="Equation.3">
                  <p:embed/>
                </p:oleObj>
              </mc:Choice>
              <mc:Fallback>
                <p:oleObj name="Equation" r:id="rId29" imgW="266675" imgH="343008" progId="Equation.3">
                  <p:embed/>
                  <p:pic>
                    <p:nvPicPr>
                      <p:cNvPr id="153675" name="Object 75"/>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29400" y="26369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6" name="Object 76"/>
          <p:cNvGraphicFramePr>
            <a:graphicFrameLocks/>
          </p:cNvGraphicFramePr>
          <p:nvPr/>
        </p:nvGraphicFramePr>
        <p:xfrm>
          <a:off x="7429500" y="4249812"/>
          <a:ext cx="190500" cy="215900"/>
        </p:xfrm>
        <a:graphic>
          <a:graphicData uri="http://schemas.openxmlformats.org/presentationml/2006/ole">
            <mc:AlternateContent xmlns:mc="http://schemas.openxmlformats.org/markup-compatibility/2006">
              <mc:Choice xmlns:v="urn:schemas-microsoft-com:vml" Requires="v">
                <p:oleObj spid="_x0000_s185464" name="Equation" r:id="rId31" imgW="76286" imgH="114264" progId="Equation.3">
                  <p:embed/>
                </p:oleObj>
              </mc:Choice>
              <mc:Fallback>
                <p:oleObj name="Equation" r:id="rId31" imgW="76286" imgH="114264" progId="Equation.3">
                  <p:embed/>
                  <p:pic>
                    <p:nvPicPr>
                      <p:cNvPr id="153676" name="Object 7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29500" y="4249812"/>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7" name="Object 77"/>
          <p:cNvGraphicFramePr>
            <a:graphicFrameLocks/>
          </p:cNvGraphicFramePr>
          <p:nvPr/>
        </p:nvGraphicFramePr>
        <p:xfrm>
          <a:off x="6781800" y="4694312"/>
          <a:ext cx="366713" cy="442912"/>
        </p:xfrm>
        <a:graphic>
          <a:graphicData uri="http://schemas.openxmlformats.org/presentationml/2006/ole">
            <mc:AlternateContent xmlns:mc="http://schemas.openxmlformats.org/markup-compatibility/2006">
              <mc:Choice xmlns:v="urn:schemas-microsoft-com:vml" Requires="v">
                <p:oleObj spid="_x0000_s185465" name="Equation" r:id="rId33" imgW="266675" imgH="343008" progId="Equation.3">
                  <p:embed/>
                </p:oleObj>
              </mc:Choice>
              <mc:Fallback>
                <p:oleObj name="Equation" r:id="rId33" imgW="266675" imgH="343008" progId="Equation.3">
                  <p:embed/>
                  <p:pic>
                    <p:nvPicPr>
                      <p:cNvPr id="153677" name="Object 7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81800" y="46943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8" name="Line 78"/>
          <p:cNvSpPr>
            <a:spLocks noChangeShapeType="1"/>
          </p:cNvSpPr>
          <p:nvPr/>
        </p:nvSpPr>
        <p:spPr bwMode="auto">
          <a:xfrm flipH="1" flipV="1">
            <a:off x="7315200" y="4008512"/>
            <a:ext cx="6096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9" name="Object 79"/>
          <p:cNvGraphicFramePr>
            <a:graphicFrameLocks noChangeAspect="1"/>
          </p:cNvGraphicFramePr>
          <p:nvPr/>
        </p:nvGraphicFramePr>
        <p:xfrm>
          <a:off x="7620000" y="3703712"/>
          <a:ext cx="327025" cy="446087"/>
        </p:xfrm>
        <a:graphic>
          <a:graphicData uri="http://schemas.openxmlformats.org/presentationml/2006/ole">
            <mc:AlternateContent xmlns:mc="http://schemas.openxmlformats.org/markup-compatibility/2006">
              <mc:Choice xmlns:v="urn:schemas-microsoft-com:vml" Requires="v">
                <p:oleObj spid="_x0000_s185466" name="Equation" r:id="rId35" imgW="175262" imgH="343008" progId="Equation.3">
                  <p:embed/>
                </p:oleObj>
              </mc:Choice>
              <mc:Fallback>
                <p:oleObj name="Equation" r:id="rId35" imgW="175262" imgH="343008" progId="Equation.3">
                  <p:embed/>
                  <p:pic>
                    <p:nvPicPr>
                      <p:cNvPr id="153679" name="Object 7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20000" y="3703712"/>
                        <a:ext cx="3270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0" name="Object 80"/>
          <p:cNvGraphicFramePr>
            <a:graphicFrameLocks noChangeAspect="1"/>
          </p:cNvGraphicFramePr>
          <p:nvPr/>
        </p:nvGraphicFramePr>
        <p:xfrm>
          <a:off x="6705600" y="3703712"/>
          <a:ext cx="428625" cy="401637"/>
        </p:xfrm>
        <a:graphic>
          <a:graphicData uri="http://schemas.openxmlformats.org/presentationml/2006/ole">
            <mc:AlternateContent xmlns:mc="http://schemas.openxmlformats.org/markup-compatibility/2006">
              <mc:Choice xmlns:v="urn:schemas-microsoft-com:vml" Requires="v">
                <p:oleObj spid="_x0000_s185467" name="Equation" r:id="rId37" imgW="22907" imgH="38016" progId="Equation.3">
                  <p:embed/>
                </p:oleObj>
              </mc:Choice>
              <mc:Fallback>
                <p:oleObj name="Equation" r:id="rId37" imgW="22907" imgH="38016" progId="Equation.3">
                  <p:embed/>
                  <p:pic>
                    <p:nvPicPr>
                      <p:cNvPr id="153680" name="Object 8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705600" y="3703712"/>
                        <a:ext cx="4286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1" name="Line 81"/>
          <p:cNvSpPr>
            <a:spLocks noChangeShapeType="1"/>
          </p:cNvSpPr>
          <p:nvPr/>
        </p:nvSpPr>
        <p:spPr bwMode="auto">
          <a:xfrm flipV="1">
            <a:off x="7162800" y="3170312"/>
            <a:ext cx="0" cy="762000"/>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2" name="Object 82"/>
          <p:cNvGraphicFramePr>
            <a:graphicFrameLocks/>
          </p:cNvGraphicFramePr>
          <p:nvPr/>
        </p:nvGraphicFramePr>
        <p:xfrm>
          <a:off x="7280275" y="2982987"/>
          <a:ext cx="582613" cy="442912"/>
        </p:xfrm>
        <a:graphic>
          <a:graphicData uri="http://schemas.openxmlformats.org/presentationml/2006/ole">
            <mc:AlternateContent xmlns:mc="http://schemas.openxmlformats.org/markup-compatibility/2006">
              <mc:Choice xmlns:v="urn:schemas-microsoft-com:vml" Requires="v">
                <p:oleObj spid="_x0000_s185468" name="Equation" r:id="rId39" imgW="479972" imgH="343008" progId="Equation.3">
                  <p:embed/>
                </p:oleObj>
              </mc:Choice>
              <mc:Fallback>
                <p:oleObj name="Equation" r:id="rId39" imgW="479972" imgH="343008" progId="Equation.3">
                  <p:embed/>
                  <p:pic>
                    <p:nvPicPr>
                      <p:cNvPr id="153682" name="Object 8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80275" y="2982987"/>
                        <a:ext cx="5826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3" name="Object 83"/>
          <p:cNvGraphicFramePr>
            <a:graphicFrameLocks/>
          </p:cNvGraphicFramePr>
          <p:nvPr/>
        </p:nvGraphicFramePr>
        <p:xfrm>
          <a:off x="855663" y="4097760"/>
          <a:ext cx="280987" cy="442912"/>
        </p:xfrm>
        <a:graphic>
          <a:graphicData uri="http://schemas.openxmlformats.org/presentationml/2006/ole">
            <mc:AlternateContent xmlns:mc="http://schemas.openxmlformats.org/markup-compatibility/2006">
              <mc:Choice xmlns:v="urn:schemas-microsoft-com:vml" Requires="v">
                <p:oleObj spid="_x0000_s185469" name="Equation" r:id="rId41" imgW="175262" imgH="343008" progId="Equation.3">
                  <p:embed/>
                </p:oleObj>
              </mc:Choice>
              <mc:Fallback>
                <p:oleObj name="Equation" r:id="rId41" imgW="175262" imgH="343008" progId="Equation.3">
                  <p:embed/>
                  <p:pic>
                    <p:nvPicPr>
                      <p:cNvPr id="153683" name="Object 8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663" y="4097760"/>
                        <a:ext cx="28098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4" name="AutoShape 84"/>
          <p:cNvSpPr>
            <a:spLocks noChangeArrowheads="1"/>
          </p:cNvSpPr>
          <p:nvPr/>
        </p:nvSpPr>
        <p:spPr bwMode="auto">
          <a:xfrm>
            <a:off x="1295400" y="417396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85" name="Object 85"/>
          <p:cNvGraphicFramePr>
            <a:graphicFrameLocks/>
          </p:cNvGraphicFramePr>
          <p:nvPr/>
        </p:nvGraphicFramePr>
        <p:xfrm>
          <a:off x="1974850" y="4097760"/>
          <a:ext cx="571500" cy="381000"/>
        </p:xfrm>
        <a:graphic>
          <a:graphicData uri="http://schemas.openxmlformats.org/presentationml/2006/ole">
            <mc:AlternateContent xmlns:mc="http://schemas.openxmlformats.org/markup-compatibility/2006">
              <mc:Choice xmlns:v="urn:schemas-microsoft-com:vml" Requires="v">
                <p:oleObj spid="_x0000_s185470" name="Equation" r:id="rId43" imgW="464845" imgH="274320" progId="Equation.3">
                  <p:embed/>
                </p:oleObj>
              </mc:Choice>
              <mc:Fallback>
                <p:oleObj name="Equation" r:id="rId43" imgW="464845" imgH="274320" progId="Equation.3">
                  <p:embed/>
                  <p:pic>
                    <p:nvPicPr>
                      <p:cNvPr id="153685" name="Object 8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74850" y="4097760"/>
                        <a:ext cx="571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6" name="Object 86"/>
          <p:cNvGraphicFramePr>
            <a:graphicFrameLocks/>
          </p:cNvGraphicFramePr>
          <p:nvPr/>
        </p:nvGraphicFramePr>
        <p:xfrm>
          <a:off x="3224213" y="4080297"/>
          <a:ext cx="687387" cy="471488"/>
        </p:xfrm>
        <a:graphic>
          <a:graphicData uri="http://schemas.openxmlformats.org/presentationml/2006/ole">
            <mc:AlternateContent xmlns:mc="http://schemas.openxmlformats.org/markup-compatibility/2006">
              <mc:Choice xmlns:v="urn:schemas-microsoft-com:vml" Requires="v">
                <p:oleObj spid="_x0000_s185471" name="Equation" r:id="rId45" imgW="579165" imgH="365688" progId="Equation.3">
                  <p:embed/>
                </p:oleObj>
              </mc:Choice>
              <mc:Fallback>
                <p:oleObj name="Equation" r:id="rId45" imgW="579165" imgH="365688" progId="Equation.3">
                  <p:embed/>
                  <p:pic>
                    <p:nvPicPr>
                      <p:cNvPr id="153686" name="Object 86"/>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224213" y="4080297"/>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7" name="Object 87"/>
          <p:cNvGraphicFramePr>
            <a:graphicFrameLocks/>
          </p:cNvGraphicFramePr>
          <p:nvPr/>
        </p:nvGraphicFramePr>
        <p:xfrm>
          <a:off x="3986213" y="4104110"/>
          <a:ext cx="849312" cy="442912"/>
        </p:xfrm>
        <a:graphic>
          <a:graphicData uri="http://schemas.openxmlformats.org/presentationml/2006/ole">
            <mc:AlternateContent xmlns:mc="http://schemas.openxmlformats.org/markup-compatibility/2006">
              <mc:Choice xmlns:v="urn:schemas-microsoft-com:vml" Requires="v">
                <p:oleObj spid="_x0000_s185472" name="Equation" r:id="rId47" imgW="746864" imgH="343008" progId="Equation.3">
                  <p:embed/>
                </p:oleObj>
              </mc:Choice>
              <mc:Fallback>
                <p:oleObj name="Equation" r:id="rId47" imgW="746864" imgH="343008" progId="Equation.3">
                  <p:embed/>
                  <p:pic>
                    <p:nvPicPr>
                      <p:cNvPr id="153687" name="Object 87"/>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86213" y="4104110"/>
                        <a:ext cx="8493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8" name="AutoShape 88"/>
          <p:cNvSpPr>
            <a:spLocks noChangeArrowheads="1"/>
          </p:cNvSpPr>
          <p:nvPr/>
        </p:nvSpPr>
        <p:spPr bwMode="auto">
          <a:xfrm>
            <a:off x="2549525" y="417396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9" name="Text Box 89"/>
          <p:cNvSpPr txBox="1">
            <a:spLocks noChangeArrowheads="1"/>
          </p:cNvSpPr>
          <p:nvPr/>
        </p:nvSpPr>
        <p:spPr bwMode="auto">
          <a:xfrm>
            <a:off x="750888" y="1056110"/>
            <a:ext cx="526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当外场方向与原子磁矩方向相同时</a:t>
            </a:r>
            <a:endParaRPr kumimoji="1" lang="zh-CN" altLang="en-US" sz="2400" b="1">
              <a:solidFill>
                <a:schemeClr val="hlink"/>
              </a:solidFill>
              <a:latin typeface="Times New Roman" pitchFamily="18" charset="0"/>
            </a:endParaRPr>
          </a:p>
        </p:txBody>
      </p:sp>
      <p:sp>
        <p:nvSpPr>
          <p:cNvPr id="131" name="Text Box 10"/>
          <p:cNvSpPr txBox="1">
            <a:spLocks noChangeArrowheads="1"/>
          </p:cNvSpPr>
          <p:nvPr/>
        </p:nvSpPr>
        <p:spPr bwMode="auto">
          <a:xfrm>
            <a:off x="430461" y="5013176"/>
            <a:ext cx="83581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在外场作用下，电子产生附加的转动，从而形成附加的</a:t>
            </a:r>
          </a:p>
        </p:txBody>
      </p:sp>
      <p:graphicFrame>
        <p:nvGraphicFramePr>
          <p:cNvPr id="132" name="Object 11"/>
          <p:cNvGraphicFramePr>
            <a:graphicFrameLocks/>
          </p:cNvGraphicFramePr>
          <p:nvPr/>
        </p:nvGraphicFramePr>
        <p:xfrm>
          <a:off x="940048" y="5564038"/>
          <a:ext cx="582613" cy="442913"/>
        </p:xfrm>
        <a:graphic>
          <a:graphicData uri="http://schemas.openxmlformats.org/presentationml/2006/ole">
            <mc:AlternateContent xmlns:mc="http://schemas.openxmlformats.org/markup-compatibility/2006">
              <mc:Choice xmlns:v="urn:schemas-microsoft-com:vml" Requires="v">
                <p:oleObj spid="_x0000_s185473" name="Equation" r:id="rId49" imgW="479972" imgH="343008" progId="Equation.3">
                  <p:embed/>
                </p:oleObj>
              </mc:Choice>
              <mc:Fallback>
                <p:oleObj name="Equation" r:id="rId49" imgW="479972" imgH="343008" progId="Equation.3">
                  <p:embed/>
                  <p:pic>
                    <p:nvPicPr>
                      <p:cNvPr id="132" name="Object 11"/>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40048" y="5564038"/>
                        <a:ext cx="582613" cy="442913"/>
                      </a:xfrm>
                      <a:prstGeom prst="rect">
                        <a:avLst/>
                      </a:prstGeom>
                      <a:noFill/>
                      <a:ln>
                        <a:noFill/>
                      </a:ln>
                      <a:effectLst/>
                    </p:spPr>
                  </p:pic>
                </p:oleObj>
              </mc:Fallback>
            </mc:AlternateContent>
          </a:graphicData>
        </a:graphic>
      </p:graphicFrame>
      <p:sp>
        <p:nvSpPr>
          <p:cNvPr id="133" name="Text Box 12"/>
          <p:cNvSpPr txBox="1">
            <a:spLocks noChangeArrowheads="1"/>
          </p:cNvSpPr>
          <p:nvPr/>
        </p:nvSpPr>
        <p:spPr bwMode="auto">
          <a:xfrm>
            <a:off x="1549648" y="5546576"/>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附加磁矩（也称感应磁矩）总是与外场方向</a:t>
            </a:r>
          </a:p>
        </p:txBody>
      </p:sp>
      <p:graphicFrame>
        <p:nvGraphicFramePr>
          <p:cNvPr id="134" name="Object 13"/>
          <p:cNvGraphicFramePr>
            <a:graphicFrameLocks/>
          </p:cNvGraphicFramePr>
          <p:nvPr/>
        </p:nvGraphicFramePr>
        <p:xfrm>
          <a:off x="5791200" y="6102201"/>
          <a:ext cx="533400" cy="342900"/>
        </p:xfrm>
        <a:graphic>
          <a:graphicData uri="http://schemas.openxmlformats.org/presentationml/2006/ole">
            <mc:AlternateContent xmlns:mc="http://schemas.openxmlformats.org/markup-compatibility/2006">
              <mc:Choice xmlns:v="urn:schemas-microsoft-com:vml" Requires="v">
                <p:oleObj spid="_x0000_s185474" name="Equation" r:id="rId51" imgW="419030" imgH="236304" progId="Equation.3">
                  <p:embed/>
                </p:oleObj>
              </mc:Choice>
              <mc:Fallback>
                <p:oleObj name="Equation" r:id="rId51" imgW="419030" imgH="236304" progId="Equation.3">
                  <p:embed/>
                  <p:pic>
                    <p:nvPicPr>
                      <p:cNvPr id="134" name="Object 13"/>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791200" y="6102201"/>
                        <a:ext cx="533400" cy="342900"/>
                      </a:xfrm>
                      <a:prstGeom prst="rect">
                        <a:avLst/>
                      </a:prstGeom>
                      <a:noFill/>
                      <a:ln>
                        <a:noFill/>
                      </a:ln>
                      <a:effectLst/>
                    </p:spPr>
                  </p:pic>
                </p:oleObj>
              </mc:Fallback>
            </mc:AlternateContent>
          </a:graphicData>
        </a:graphic>
      </p:graphicFrame>
      <p:graphicFrame>
        <p:nvGraphicFramePr>
          <p:cNvPr id="135" name="Object 14"/>
          <p:cNvGraphicFramePr>
            <a:graphicFrameLocks/>
          </p:cNvGraphicFramePr>
          <p:nvPr/>
        </p:nvGraphicFramePr>
        <p:xfrm>
          <a:off x="7767091" y="5602138"/>
          <a:ext cx="366713" cy="442913"/>
        </p:xfrm>
        <a:graphic>
          <a:graphicData uri="http://schemas.openxmlformats.org/presentationml/2006/ole">
            <mc:AlternateContent xmlns:mc="http://schemas.openxmlformats.org/markup-compatibility/2006">
              <mc:Choice xmlns:v="urn:schemas-microsoft-com:vml" Requires="v">
                <p:oleObj spid="_x0000_s185475" name="Equation" r:id="rId53" imgW="266675" imgH="343008" progId="Equation.3">
                  <p:embed/>
                </p:oleObj>
              </mc:Choice>
              <mc:Fallback>
                <p:oleObj name="Equation" r:id="rId53" imgW="266675" imgH="343008" progId="Equation.3">
                  <p:embed/>
                  <p:pic>
                    <p:nvPicPr>
                      <p:cNvPr id="135" name="Object 14"/>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767091" y="5602138"/>
                        <a:ext cx="366713" cy="442913"/>
                      </a:xfrm>
                      <a:prstGeom prst="rect">
                        <a:avLst/>
                      </a:prstGeom>
                      <a:noFill/>
                      <a:ln>
                        <a:noFill/>
                      </a:ln>
                      <a:effectLst/>
                    </p:spPr>
                  </p:pic>
                </p:oleObj>
              </mc:Fallback>
            </mc:AlternateContent>
          </a:graphicData>
        </a:graphic>
      </p:graphicFrame>
      <p:sp>
        <p:nvSpPr>
          <p:cNvPr id="136" name="Rectangle 15"/>
          <p:cNvSpPr>
            <a:spLocks noChangeArrowheads="1"/>
          </p:cNvSpPr>
          <p:nvPr/>
        </p:nvSpPr>
        <p:spPr bwMode="auto">
          <a:xfrm>
            <a:off x="395536" y="6045051"/>
            <a:ext cx="531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chemeClr val="bg1"/>
                </a:solidFill>
                <a:latin typeface="Times New Roman" pitchFamily="18" charset="0"/>
              </a:rPr>
              <a:t>反，即产生一个与外场反向的附加磁场</a:t>
            </a:r>
          </a:p>
        </p:txBody>
      </p:sp>
      <p:sp>
        <p:nvSpPr>
          <p:cNvPr id="137" name="Rectangle 16"/>
          <p:cNvSpPr>
            <a:spLocks noChangeArrowheads="1"/>
          </p:cNvSpPr>
          <p:nvPr/>
        </p:nvSpPr>
        <p:spPr bwMode="auto">
          <a:xfrm>
            <a:off x="8118475" y="557300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bg1"/>
                </a:solidFill>
                <a:latin typeface="Times New Roman" pitchFamily="18" charset="0"/>
              </a:rPr>
              <a:t>相</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5"/>
                                        </p:tgtEl>
                                        <p:attrNameLst>
                                          <p:attrName>style.visibility</p:attrName>
                                        </p:attrNameLst>
                                      </p:cBhvr>
                                      <p:to>
                                        <p:strVal val="visible"/>
                                      </p:to>
                                    </p:set>
                                    <p:animEffect transition="in" filter="wipe(left)">
                                      <p:cBhvr>
                                        <p:cTn id="7" dur="500"/>
                                        <p:tgtEl>
                                          <p:spTgt spid="153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89"/>
                                        </p:tgtEl>
                                        <p:attrNameLst>
                                          <p:attrName>style.visibility</p:attrName>
                                        </p:attrNameLst>
                                      </p:cBhvr>
                                      <p:to>
                                        <p:strVal val="visible"/>
                                      </p:to>
                                    </p:set>
                                    <p:animEffect transition="in" filter="wipe(left)">
                                      <p:cBhvr>
                                        <p:cTn id="12" dur="500"/>
                                        <p:tgtEl>
                                          <p:spTgt spid="153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3649"/>
                                        </p:tgtEl>
                                        <p:attrNameLst>
                                          <p:attrName>style.visibility</p:attrName>
                                        </p:attrNameLst>
                                      </p:cBhvr>
                                      <p:to>
                                        <p:strVal val="visible"/>
                                      </p:to>
                                    </p:set>
                                    <p:anim calcmode="lin" valueType="num">
                                      <p:cBhvr>
                                        <p:cTn id="17" dur="500" fill="hold"/>
                                        <p:tgtEl>
                                          <p:spTgt spid="153649"/>
                                        </p:tgtEl>
                                        <p:attrNameLst>
                                          <p:attrName>ppt_w</p:attrName>
                                        </p:attrNameLst>
                                      </p:cBhvr>
                                      <p:tavLst>
                                        <p:tav tm="0">
                                          <p:val>
                                            <p:fltVal val="0"/>
                                          </p:val>
                                        </p:tav>
                                        <p:tav tm="100000">
                                          <p:val>
                                            <p:strVal val="#ppt_w"/>
                                          </p:val>
                                        </p:tav>
                                      </p:tavLst>
                                    </p:anim>
                                    <p:anim calcmode="lin" valueType="num">
                                      <p:cBhvr>
                                        <p:cTn id="18" dur="500" fill="hold"/>
                                        <p:tgtEl>
                                          <p:spTgt spid="15364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5365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3646"/>
                                        </p:tgtEl>
                                        <p:attrNameLst>
                                          <p:attrName>style.visibility</p:attrName>
                                        </p:attrNameLst>
                                      </p:cBhvr>
                                      <p:to>
                                        <p:strVal val="visible"/>
                                      </p:to>
                                    </p:set>
                                    <p:anim calcmode="lin" valueType="num">
                                      <p:cBhvr>
                                        <p:cTn id="26" dur="500" fill="hold"/>
                                        <p:tgtEl>
                                          <p:spTgt spid="153646"/>
                                        </p:tgtEl>
                                        <p:attrNameLst>
                                          <p:attrName>ppt_w</p:attrName>
                                        </p:attrNameLst>
                                      </p:cBhvr>
                                      <p:tavLst>
                                        <p:tav tm="0">
                                          <p:val>
                                            <p:fltVal val="0"/>
                                          </p:val>
                                        </p:tav>
                                        <p:tav tm="100000">
                                          <p:val>
                                            <p:strVal val="#ppt_w"/>
                                          </p:val>
                                        </p:tav>
                                      </p:tavLst>
                                    </p:anim>
                                    <p:anim calcmode="lin" valueType="num">
                                      <p:cBhvr>
                                        <p:cTn id="27" dur="500" fill="hold"/>
                                        <p:tgtEl>
                                          <p:spTgt spid="1536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53661"/>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53648"/>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15365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53650"/>
                                        </p:tgtEl>
                                        <p:attrNameLst>
                                          <p:attrName>style.visibility</p:attrName>
                                        </p:attrNameLst>
                                      </p:cBhvr>
                                      <p:to>
                                        <p:strVal val="visible"/>
                                      </p:to>
                                    </p:set>
                                    <p:animEffect transition="in" filter="wipe(right)">
                                      <p:cBhvr>
                                        <p:cTn id="41" dur="500"/>
                                        <p:tgtEl>
                                          <p:spTgt spid="153650"/>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5365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53647"/>
                                        </p:tgtEl>
                                        <p:attrNameLst>
                                          <p:attrName>style.visibility</p:attrName>
                                        </p:attrNameLst>
                                      </p:cBhvr>
                                      <p:to>
                                        <p:strVal val="visible"/>
                                      </p:to>
                                    </p:set>
                                    <p:animEffect transition="in" filter="slide(fromBottom)">
                                      <p:cBhvr>
                                        <p:cTn id="49" dur="500"/>
                                        <p:tgtEl>
                                          <p:spTgt spid="153647"/>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536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53655"/>
                                        </p:tgtEl>
                                        <p:attrNameLst>
                                          <p:attrName>style.visibility</p:attrName>
                                        </p:attrNameLst>
                                      </p:cBhvr>
                                      <p:to>
                                        <p:strVal val="visible"/>
                                      </p:to>
                                    </p:set>
                                    <p:animEffect transition="in" filter="slide(fromBottom)">
                                      <p:cBhvr>
                                        <p:cTn id="57" dur="500"/>
                                        <p:tgtEl>
                                          <p:spTgt spid="153655"/>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15365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3657"/>
                                        </p:tgtEl>
                                        <p:attrNameLst>
                                          <p:attrName>style.visibility</p:attrName>
                                        </p:attrNameLst>
                                      </p:cBhvr>
                                      <p:to>
                                        <p:strVal val="visible"/>
                                      </p:to>
                                    </p:set>
                                    <p:animEffect transition="in" filter="wipe(left)">
                                      <p:cBhvr>
                                        <p:cTn id="65" dur="500"/>
                                        <p:tgtEl>
                                          <p:spTgt spid="153657"/>
                                        </p:tgtEl>
                                      </p:cBhvr>
                                    </p:animEffect>
                                  </p:childTnLst>
                                </p:cTn>
                              </p:par>
                            </p:childTnLst>
                          </p:cTn>
                        </p:par>
                        <p:par>
                          <p:cTn id="66" fill="hold" nodeType="afterGroup">
                            <p:stCondLst>
                              <p:cond delay="500"/>
                            </p:stCondLst>
                            <p:childTnLst>
                              <p:par>
                                <p:cTn id="67" presetID="1" presetClass="entr" presetSubtype="0" fill="hold" nodeType="afterEffect">
                                  <p:stCondLst>
                                    <p:cond delay="0"/>
                                  </p:stCondLst>
                                  <p:childTnLst>
                                    <p:set>
                                      <p:cBhvr>
                                        <p:cTn id="68" dur="1" fill="hold">
                                          <p:stCondLst>
                                            <p:cond delay="499"/>
                                          </p:stCondLst>
                                        </p:cTn>
                                        <p:tgtEl>
                                          <p:spTgt spid="15365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53659"/>
                                        </p:tgtEl>
                                        <p:attrNameLst>
                                          <p:attrName>style.visibility</p:attrName>
                                        </p:attrNameLst>
                                      </p:cBhvr>
                                      <p:to>
                                        <p:strVal val="visible"/>
                                      </p:to>
                                    </p:set>
                                    <p:animEffect transition="in" filter="wipe(left)">
                                      <p:cBhvr>
                                        <p:cTn id="73" dur="500"/>
                                        <p:tgtEl>
                                          <p:spTgt spid="15365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3660"/>
                                        </p:tgtEl>
                                        <p:attrNameLst>
                                          <p:attrName>style.visibility</p:attrName>
                                        </p:attrNameLst>
                                      </p:cBhvr>
                                      <p:to>
                                        <p:strVal val="visible"/>
                                      </p:to>
                                    </p:set>
                                    <p:animEffect transition="in" filter="wipe(left)">
                                      <p:cBhvr>
                                        <p:cTn id="78" dur="500"/>
                                        <p:tgtEl>
                                          <p:spTgt spid="15366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153665"/>
                                        </p:tgtEl>
                                        <p:attrNameLst>
                                          <p:attrName>style.visibility</p:attrName>
                                        </p:attrNameLst>
                                      </p:cBhvr>
                                      <p:to>
                                        <p:strVal val="visible"/>
                                      </p:to>
                                    </p:set>
                                    <p:animEffect transition="in" filter="wipe(left)">
                                      <p:cBhvr>
                                        <p:cTn id="83" dur="300"/>
                                        <p:tgtEl>
                                          <p:spTgt spid="1536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53662"/>
                                        </p:tgtEl>
                                        <p:attrNameLst>
                                          <p:attrName>style.visibility</p:attrName>
                                        </p:attrNameLst>
                                      </p:cBhvr>
                                      <p:to>
                                        <p:strVal val="visible"/>
                                      </p:to>
                                    </p:set>
                                    <p:animEffect transition="in" filter="wipe(left)">
                                      <p:cBhvr>
                                        <p:cTn id="88" dur="500"/>
                                        <p:tgtEl>
                                          <p:spTgt spid="15366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663"/>
                                        </p:tgtEl>
                                        <p:attrNameLst>
                                          <p:attrName>style.visibility</p:attrName>
                                        </p:attrNameLst>
                                      </p:cBhvr>
                                      <p:to>
                                        <p:strVal val="visible"/>
                                      </p:to>
                                    </p:set>
                                    <p:animEffect transition="in" filter="wipe(left)">
                                      <p:cBhvr>
                                        <p:cTn id="93" dur="500"/>
                                        <p:tgtEl>
                                          <p:spTgt spid="15366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53664"/>
                                        </p:tgtEl>
                                        <p:attrNameLst>
                                          <p:attrName>style.visibility</p:attrName>
                                        </p:attrNameLst>
                                      </p:cBhvr>
                                      <p:to>
                                        <p:strVal val="visible"/>
                                      </p:to>
                                    </p:set>
                                    <p:animEffect transition="in" filter="wipe(left)">
                                      <p:cBhvr>
                                        <p:cTn id="98" dur="500"/>
                                        <p:tgtEl>
                                          <p:spTgt spid="15366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53666"/>
                                        </p:tgtEl>
                                        <p:attrNameLst>
                                          <p:attrName>style.visibility</p:attrName>
                                        </p:attrNameLst>
                                      </p:cBhvr>
                                      <p:to>
                                        <p:strVal val="visible"/>
                                      </p:to>
                                    </p:set>
                                    <p:animEffect transition="in" filter="wipe(left)">
                                      <p:cBhvr>
                                        <p:cTn id="103" dur="500"/>
                                        <p:tgtEl>
                                          <p:spTgt spid="15366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1" fill="hold" grpId="0" nodeType="clickEffect">
                                  <p:stCondLst>
                                    <p:cond delay="0"/>
                                  </p:stCondLst>
                                  <p:childTnLst>
                                    <p:set>
                                      <p:cBhvr>
                                        <p:cTn id="107" dur="1" fill="hold">
                                          <p:stCondLst>
                                            <p:cond delay="0"/>
                                          </p:stCondLst>
                                        </p:cTn>
                                        <p:tgtEl>
                                          <p:spTgt spid="153602"/>
                                        </p:tgtEl>
                                        <p:attrNameLst>
                                          <p:attrName>style.visibility</p:attrName>
                                        </p:attrNameLst>
                                      </p:cBhvr>
                                      <p:to>
                                        <p:strVal val="visible"/>
                                      </p:to>
                                    </p:set>
                                    <p:animEffect transition="in" filter="slide(fromTop)">
                                      <p:cBhvr>
                                        <p:cTn id="108" dur="500"/>
                                        <p:tgtEl>
                                          <p:spTgt spid="153602"/>
                                        </p:tgtEl>
                                      </p:cBhvr>
                                    </p:animEffect>
                                  </p:childTnLst>
                                </p:cTn>
                              </p:par>
                            </p:childTnLst>
                          </p:cTn>
                        </p:par>
                        <p:par>
                          <p:cTn id="109" fill="hold" nodeType="afterGroup">
                            <p:stCondLst>
                              <p:cond delay="500"/>
                            </p:stCondLst>
                            <p:childTnLst>
                              <p:par>
                                <p:cTn id="110" presetID="1" presetClass="entr" presetSubtype="0" fill="hold" nodeType="afterEffect">
                                  <p:stCondLst>
                                    <p:cond delay="0"/>
                                  </p:stCondLst>
                                  <p:childTnLst>
                                    <p:set>
                                      <p:cBhvr>
                                        <p:cTn id="111" dur="1" fill="hold">
                                          <p:stCondLst>
                                            <p:cond delay="499"/>
                                          </p:stCondLst>
                                        </p:cTn>
                                        <p:tgtEl>
                                          <p:spTgt spid="153667"/>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3668"/>
                                        </p:tgtEl>
                                        <p:attrNameLst>
                                          <p:attrName>style.visibility</p:attrName>
                                        </p:attrNameLst>
                                      </p:cBhvr>
                                      <p:to>
                                        <p:strVal val="visible"/>
                                      </p:to>
                                    </p:set>
                                    <p:animEffect transition="in" filter="wipe(left)">
                                      <p:cBhvr>
                                        <p:cTn id="116" dur="500"/>
                                        <p:tgtEl>
                                          <p:spTgt spid="1536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grpId="0" nodeType="clickEffect">
                                  <p:stCondLst>
                                    <p:cond delay="0"/>
                                  </p:stCondLst>
                                  <p:childTnLst>
                                    <p:set>
                                      <p:cBhvr>
                                        <p:cTn id="120" dur="1" fill="hold">
                                          <p:stCondLst>
                                            <p:cond delay="0"/>
                                          </p:stCondLst>
                                        </p:cTn>
                                        <p:tgtEl>
                                          <p:spTgt spid="153672"/>
                                        </p:tgtEl>
                                        <p:attrNameLst>
                                          <p:attrName>style.visibility</p:attrName>
                                        </p:attrNameLst>
                                      </p:cBhvr>
                                      <p:to>
                                        <p:strVal val="visible"/>
                                      </p:to>
                                    </p:set>
                                    <p:anim calcmode="lin" valueType="num">
                                      <p:cBhvr>
                                        <p:cTn id="121" dur="500" fill="hold"/>
                                        <p:tgtEl>
                                          <p:spTgt spid="153672"/>
                                        </p:tgtEl>
                                        <p:attrNameLst>
                                          <p:attrName>ppt_w</p:attrName>
                                        </p:attrNameLst>
                                      </p:cBhvr>
                                      <p:tavLst>
                                        <p:tav tm="0">
                                          <p:val>
                                            <p:fltVal val="0"/>
                                          </p:val>
                                        </p:tav>
                                        <p:tav tm="100000">
                                          <p:val>
                                            <p:strVal val="#ppt_w"/>
                                          </p:val>
                                        </p:tav>
                                      </p:tavLst>
                                    </p:anim>
                                    <p:anim calcmode="lin" valueType="num">
                                      <p:cBhvr>
                                        <p:cTn id="122" dur="500" fill="hold"/>
                                        <p:tgtEl>
                                          <p:spTgt spid="153672"/>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53674"/>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grpId="0" nodeType="clickEffect">
                                  <p:stCondLst>
                                    <p:cond delay="0"/>
                                  </p:stCondLst>
                                  <p:childTnLst>
                                    <p:set>
                                      <p:cBhvr>
                                        <p:cTn id="129" dur="1" fill="hold">
                                          <p:stCondLst>
                                            <p:cond delay="0"/>
                                          </p:stCondLst>
                                        </p:cTn>
                                        <p:tgtEl>
                                          <p:spTgt spid="153669"/>
                                        </p:tgtEl>
                                        <p:attrNameLst>
                                          <p:attrName>style.visibility</p:attrName>
                                        </p:attrNameLst>
                                      </p:cBhvr>
                                      <p:to>
                                        <p:strVal val="visible"/>
                                      </p:to>
                                    </p:set>
                                    <p:anim calcmode="lin" valueType="num">
                                      <p:cBhvr>
                                        <p:cTn id="130" dur="500" fill="hold"/>
                                        <p:tgtEl>
                                          <p:spTgt spid="153669"/>
                                        </p:tgtEl>
                                        <p:attrNameLst>
                                          <p:attrName>ppt_w</p:attrName>
                                        </p:attrNameLst>
                                      </p:cBhvr>
                                      <p:tavLst>
                                        <p:tav tm="0">
                                          <p:val>
                                            <p:fltVal val="0"/>
                                          </p:val>
                                        </p:tav>
                                        <p:tav tm="100000">
                                          <p:val>
                                            <p:strVal val="#ppt_w"/>
                                          </p:val>
                                        </p:tav>
                                      </p:tavLst>
                                    </p:anim>
                                    <p:anim calcmode="lin" valueType="num">
                                      <p:cBhvr>
                                        <p:cTn id="131" dur="500" fill="hold"/>
                                        <p:tgtEl>
                                          <p:spTgt spid="153669"/>
                                        </p:tgtEl>
                                        <p:attrNameLst>
                                          <p:attrName>ppt_h</p:attrName>
                                        </p:attrNameLst>
                                      </p:cBhvr>
                                      <p:tavLst>
                                        <p:tav tm="0">
                                          <p:val>
                                            <p:fltVal val="0"/>
                                          </p:val>
                                        </p:tav>
                                        <p:tav tm="100000">
                                          <p:val>
                                            <p:strVal val="#ppt_h"/>
                                          </p:val>
                                        </p:tav>
                                      </p:tavLst>
                                    </p:anim>
                                  </p:childTnLst>
                                </p:cTn>
                              </p:par>
                            </p:childTnLst>
                          </p:cTn>
                        </p:par>
                        <p:par>
                          <p:cTn id="132" fill="hold" nodeType="afterGroup">
                            <p:stCondLst>
                              <p:cond delay="500"/>
                            </p:stCondLst>
                            <p:childTnLst>
                              <p:par>
                                <p:cTn id="133" presetID="1" presetClass="entr" presetSubtype="0" fill="hold" nodeType="afterEffect">
                                  <p:stCondLst>
                                    <p:cond delay="0"/>
                                  </p:stCondLst>
                                  <p:childTnLst>
                                    <p:set>
                                      <p:cBhvr>
                                        <p:cTn id="134" dur="1" fill="hold">
                                          <p:stCondLst>
                                            <p:cond delay="499"/>
                                          </p:stCondLst>
                                        </p:cTn>
                                        <p:tgtEl>
                                          <p:spTgt spid="15368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2" presetClass="entr" presetSubtype="1" fill="hold" grpId="0" nodeType="clickEffect">
                                  <p:stCondLst>
                                    <p:cond delay="0"/>
                                  </p:stCondLst>
                                  <p:childTnLst>
                                    <p:set>
                                      <p:cBhvr>
                                        <p:cTn id="138" dur="1" fill="hold">
                                          <p:stCondLst>
                                            <p:cond delay="0"/>
                                          </p:stCondLst>
                                        </p:cTn>
                                        <p:tgtEl>
                                          <p:spTgt spid="153671"/>
                                        </p:tgtEl>
                                        <p:attrNameLst>
                                          <p:attrName>style.visibility</p:attrName>
                                        </p:attrNameLst>
                                      </p:cBhvr>
                                      <p:to>
                                        <p:strVal val="visible"/>
                                      </p:to>
                                    </p:set>
                                    <p:animEffect transition="in" filter="slide(fromTop)">
                                      <p:cBhvr>
                                        <p:cTn id="139" dur="500"/>
                                        <p:tgtEl>
                                          <p:spTgt spid="153671"/>
                                        </p:tgtEl>
                                      </p:cBhvr>
                                    </p:animEffect>
                                  </p:childTnLst>
                                </p:cTn>
                              </p:par>
                            </p:childTnLst>
                          </p:cTn>
                        </p:par>
                        <p:par>
                          <p:cTn id="140" fill="hold" nodeType="afterGroup">
                            <p:stCondLst>
                              <p:cond delay="500"/>
                            </p:stCondLst>
                            <p:childTnLst>
                              <p:par>
                                <p:cTn id="141" presetID="1" presetClass="entr" presetSubtype="0" fill="hold" nodeType="afterEffect">
                                  <p:stCondLst>
                                    <p:cond delay="0"/>
                                  </p:stCondLst>
                                  <p:childTnLst>
                                    <p:set>
                                      <p:cBhvr>
                                        <p:cTn id="142" dur="1" fill="hold">
                                          <p:stCondLst>
                                            <p:cond delay="499"/>
                                          </p:stCondLst>
                                        </p:cTn>
                                        <p:tgtEl>
                                          <p:spTgt spid="153676"/>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153673"/>
                                        </p:tgtEl>
                                        <p:attrNameLst>
                                          <p:attrName>style.visibility</p:attrName>
                                        </p:attrNameLst>
                                      </p:cBhvr>
                                      <p:to>
                                        <p:strVal val="visible"/>
                                      </p:to>
                                    </p:set>
                                    <p:animEffect transition="in" filter="wipe(right)">
                                      <p:cBhvr>
                                        <p:cTn id="147" dur="500"/>
                                        <p:tgtEl>
                                          <p:spTgt spid="15367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153670"/>
                                        </p:tgtEl>
                                        <p:attrNameLst>
                                          <p:attrName>style.visibility</p:attrName>
                                        </p:attrNameLst>
                                      </p:cBhvr>
                                      <p:to>
                                        <p:strVal val="visible"/>
                                      </p:to>
                                    </p:set>
                                    <p:animEffect transition="in" filter="slide(fromBottom)">
                                      <p:cBhvr>
                                        <p:cTn id="152" dur="500"/>
                                        <p:tgtEl>
                                          <p:spTgt spid="153670"/>
                                        </p:tgtEl>
                                      </p:cBhvr>
                                    </p:animEffect>
                                  </p:childTnLst>
                                </p:cTn>
                              </p:par>
                            </p:childTnLst>
                          </p:cTn>
                        </p:par>
                        <p:par>
                          <p:cTn id="153" fill="hold" nodeType="afterGroup">
                            <p:stCondLst>
                              <p:cond delay="500"/>
                            </p:stCondLst>
                            <p:childTnLst>
                              <p:par>
                                <p:cTn id="154" presetID="1" presetClass="entr" presetSubtype="0" fill="hold" nodeType="afterEffect">
                                  <p:stCondLst>
                                    <p:cond delay="0"/>
                                  </p:stCondLst>
                                  <p:childTnLst>
                                    <p:set>
                                      <p:cBhvr>
                                        <p:cTn id="155" dur="1" fill="hold">
                                          <p:stCondLst>
                                            <p:cond delay="499"/>
                                          </p:stCondLst>
                                        </p:cTn>
                                        <p:tgtEl>
                                          <p:spTgt spid="153675"/>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2" presetClass="entr" presetSubtype="1" fill="hold" grpId="0" nodeType="clickEffect">
                                  <p:stCondLst>
                                    <p:cond delay="0"/>
                                  </p:stCondLst>
                                  <p:childTnLst>
                                    <p:set>
                                      <p:cBhvr>
                                        <p:cTn id="159" dur="1" fill="hold">
                                          <p:stCondLst>
                                            <p:cond delay="0"/>
                                          </p:stCondLst>
                                        </p:cTn>
                                        <p:tgtEl>
                                          <p:spTgt spid="153603"/>
                                        </p:tgtEl>
                                        <p:attrNameLst>
                                          <p:attrName>style.visibility</p:attrName>
                                        </p:attrNameLst>
                                      </p:cBhvr>
                                      <p:to>
                                        <p:strVal val="visible"/>
                                      </p:to>
                                    </p:set>
                                    <p:animEffect transition="in" filter="slide(fromTop)">
                                      <p:cBhvr>
                                        <p:cTn id="160" dur="500"/>
                                        <p:tgtEl>
                                          <p:spTgt spid="153603"/>
                                        </p:tgtEl>
                                      </p:cBhvr>
                                    </p:animEffect>
                                  </p:childTnLst>
                                </p:cTn>
                              </p:par>
                            </p:childTnLst>
                          </p:cTn>
                        </p:par>
                        <p:par>
                          <p:cTn id="161" fill="hold" nodeType="afterGroup">
                            <p:stCondLst>
                              <p:cond delay="500"/>
                            </p:stCondLst>
                            <p:childTnLst>
                              <p:par>
                                <p:cTn id="162" presetID="1" presetClass="entr" presetSubtype="0" fill="hold" nodeType="afterEffect">
                                  <p:stCondLst>
                                    <p:cond delay="0"/>
                                  </p:stCondLst>
                                  <p:childTnLst>
                                    <p:set>
                                      <p:cBhvr>
                                        <p:cTn id="163" dur="1" fill="hold">
                                          <p:stCondLst>
                                            <p:cond delay="499"/>
                                          </p:stCondLst>
                                        </p:cTn>
                                        <p:tgtEl>
                                          <p:spTgt spid="153677"/>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153678"/>
                                        </p:tgtEl>
                                        <p:attrNameLst>
                                          <p:attrName>style.visibility</p:attrName>
                                        </p:attrNameLst>
                                      </p:cBhvr>
                                      <p:to>
                                        <p:strVal val="visible"/>
                                      </p:to>
                                    </p:set>
                                    <p:animEffect transition="in" filter="wipe(down)">
                                      <p:cBhvr>
                                        <p:cTn id="168" dur="500"/>
                                        <p:tgtEl>
                                          <p:spTgt spid="153678"/>
                                        </p:tgtEl>
                                      </p:cBhvr>
                                    </p:animEffect>
                                  </p:childTnLst>
                                </p:cTn>
                              </p:par>
                            </p:childTnLst>
                          </p:cTn>
                        </p:par>
                        <p:par>
                          <p:cTn id="169" fill="hold" nodeType="afterGroup">
                            <p:stCondLst>
                              <p:cond delay="500"/>
                            </p:stCondLst>
                            <p:childTnLst>
                              <p:par>
                                <p:cTn id="170" presetID="1" presetClass="entr" presetSubtype="0" fill="hold" nodeType="afterEffect">
                                  <p:stCondLst>
                                    <p:cond delay="0"/>
                                  </p:stCondLst>
                                  <p:childTnLst>
                                    <p:set>
                                      <p:cBhvr>
                                        <p:cTn id="171" dur="1" fill="hold">
                                          <p:stCondLst>
                                            <p:cond delay="499"/>
                                          </p:stCondLst>
                                        </p:cTn>
                                        <p:tgtEl>
                                          <p:spTgt spid="153679"/>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nodeType="clickEffect">
                                  <p:stCondLst>
                                    <p:cond delay="0"/>
                                  </p:stCondLst>
                                  <p:childTnLst>
                                    <p:set>
                                      <p:cBhvr>
                                        <p:cTn id="175" dur="1" fill="hold">
                                          <p:stCondLst>
                                            <p:cond delay="0"/>
                                          </p:stCondLst>
                                        </p:cTn>
                                        <p:tgtEl>
                                          <p:spTgt spid="153683"/>
                                        </p:tgtEl>
                                        <p:attrNameLst>
                                          <p:attrName>style.visibility</p:attrName>
                                        </p:attrNameLst>
                                      </p:cBhvr>
                                      <p:to>
                                        <p:strVal val="visible"/>
                                      </p:to>
                                    </p:set>
                                    <p:animEffect transition="in" filter="wipe(left)">
                                      <p:cBhvr>
                                        <p:cTn id="176" dur="500"/>
                                        <p:tgtEl>
                                          <p:spTgt spid="153683"/>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53684"/>
                                        </p:tgtEl>
                                        <p:attrNameLst>
                                          <p:attrName>style.visibility</p:attrName>
                                        </p:attrNameLst>
                                      </p:cBhvr>
                                      <p:to>
                                        <p:strVal val="visible"/>
                                      </p:to>
                                    </p:set>
                                    <p:animEffect transition="in" filter="wipe(left)">
                                      <p:cBhvr>
                                        <p:cTn id="181" dur="500"/>
                                        <p:tgtEl>
                                          <p:spTgt spid="15368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53685"/>
                                        </p:tgtEl>
                                        <p:attrNameLst>
                                          <p:attrName>style.visibility</p:attrName>
                                        </p:attrNameLst>
                                      </p:cBhvr>
                                      <p:to>
                                        <p:strVal val="visible"/>
                                      </p:to>
                                    </p:set>
                                    <p:animEffect transition="in" filter="wipe(left)">
                                      <p:cBhvr>
                                        <p:cTn id="186" dur="500"/>
                                        <p:tgtEl>
                                          <p:spTgt spid="153685"/>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3688"/>
                                        </p:tgtEl>
                                        <p:attrNameLst>
                                          <p:attrName>style.visibility</p:attrName>
                                        </p:attrNameLst>
                                      </p:cBhvr>
                                      <p:to>
                                        <p:strVal val="visible"/>
                                      </p:to>
                                    </p:set>
                                    <p:animEffect transition="in" filter="wipe(left)">
                                      <p:cBhvr>
                                        <p:cTn id="191" dur="500"/>
                                        <p:tgtEl>
                                          <p:spTgt spid="153688"/>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2" presetClass="entr" presetSubtype="8" fill="hold" nodeType="clickEffect">
                                  <p:stCondLst>
                                    <p:cond delay="0"/>
                                  </p:stCondLst>
                                  <p:childTnLst>
                                    <p:set>
                                      <p:cBhvr>
                                        <p:cTn id="195" dur="1" fill="hold">
                                          <p:stCondLst>
                                            <p:cond delay="0"/>
                                          </p:stCondLst>
                                        </p:cTn>
                                        <p:tgtEl>
                                          <p:spTgt spid="153686"/>
                                        </p:tgtEl>
                                        <p:attrNameLst>
                                          <p:attrName>style.visibility</p:attrName>
                                        </p:attrNameLst>
                                      </p:cBhvr>
                                      <p:to>
                                        <p:strVal val="visible"/>
                                      </p:to>
                                    </p:set>
                                    <p:animEffect transition="in" filter="wipe(left)">
                                      <p:cBhvr>
                                        <p:cTn id="196" dur="500"/>
                                        <p:tgtEl>
                                          <p:spTgt spid="15368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nodeType="clickEffect">
                                  <p:stCondLst>
                                    <p:cond delay="0"/>
                                  </p:stCondLst>
                                  <p:childTnLst>
                                    <p:set>
                                      <p:cBhvr>
                                        <p:cTn id="200" dur="1" fill="hold">
                                          <p:stCondLst>
                                            <p:cond delay="0"/>
                                          </p:stCondLst>
                                        </p:cTn>
                                        <p:tgtEl>
                                          <p:spTgt spid="153687"/>
                                        </p:tgtEl>
                                        <p:attrNameLst>
                                          <p:attrName>style.visibility</p:attrName>
                                        </p:attrNameLst>
                                      </p:cBhvr>
                                      <p:to>
                                        <p:strVal val="visible"/>
                                      </p:to>
                                    </p:set>
                                    <p:animEffect transition="in" filter="wipe(left)">
                                      <p:cBhvr>
                                        <p:cTn id="201" dur="500"/>
                                        <p:tgtEl>
                                          <p:spTgt spid="153687"/>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2" presetClass="entr" presetSubtype="4" fill="hold" grpId="0" nodeType="clickEffect">
                                  <p:stCondLst>
                                    <p:cond delay="0"/>
                                  </p:stCondLst>
                                  <p:childTnLst>
                                    <p:set>
                                      <p:cBhvr>
                                        <p:cTn id="205" dur="1" fill="hold">
                                          <p:stCondLst>
                                            <p:cond delay="0"/>
                                          </p:stCondLst>
                                        </p:cTn>
                                        <p:tgtEl>
                                          <p:spTgt spid="153681"/>
                                        </p:tgtEl>
                                        <p:attrNameLst>
                                          <p:attrName>style.visibility</p:attrName>
                                        </p:attrNameLst>
                                      </p:cBhvr>
                                      <p:to>
                                        <p:strVal val="visible"/>
                                      </p:to>
                                    </p:set>
                                    <p:animEffect transition="in" filter="slide(fromBottom)">
                                      <p:cBhvr>
                                        <p:cTn id="206" dur="500"/>
                                        <p:tgtEl>
                                          <p:spTgt spid="153681"/>
                                        </p:tgtEl>
                                      </p:cBhvr>
                                    </p:animEffect>
                                  </p:childTnLst>
                                </p:cTn>
                              </p:par>
                            </p:childTnLst>
                          </p:cTn>
                        </p:par>
                        <p:par>
                          <p:cTn id="207" fill="hold" nodeType="afterGroup">
                            <p:stCondLst>
                              <p:cond delay="500"/>
                            </p:stCondLst>
                            <p:childTnLst>
                              <p:par>
                                <p:cTn id="208" presetID="1" presetClass="entr" presetSubtype="0" fill="hold" nodeType="afterEffect">
                                  <p:stCondLst>
                                    <p:cond delay="0"/>
                                  </p:stCondLst>
                                  <p:childTnLst>
                                    <p:set>
                                      <p:cBhvr>
                                        <p:cTn id="209" dur="1" fill="hold">
                                          <p:stCondLst>
                                            <p:cond delay="499"/>
                                          </p:stCondLst>
                                        </p:cTn>
                                        <p:tgtEl>
                                          <p:spTgt spid="15368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131"/>
                                        </p:tgtEl>
                                        <p:attrNameLst>
                                          <p:attrName>style.visibility</p:attrName>
                                        </p:attrNameLst>
                                      </p:cBhvr>
                                      <p:to>
                                        <p:strVal val="visible"/>
                                      </p:to>
                                    </p:set>
                                    <p:animEffect transition="in" filter="wipe(left)">
                                      <p:cBhvr>
                                        <p:cTn id="214" dur="500"/>
                                        <p:tgtEl>
                                          <p:spTgt spid="131"/>
                                        </p:tgtEl>
                                      </p:cBhvr>
                                    </p:animEffect>
                                  </p:childTnLst>
                                </p:cTn>
                              </p:par>
                            </p:childTnLst>
                          </p:cTn>
                        </p:par>
                        <p:par>
                          <p:cTn id="215" fill="hold">
                            <p:stCondLst>
                              <p:cond delay="500"/>
                            </p:stCondLst>
                            <p:childTnLst>
                              <p:par>
                                <p:cTn id="216" presetID="22" presetClass="entr" presetSubtype="8" fill="hold" nodeType="afterEffect">
                                  <p:stCondLst>
                                    <p:cond delay="0"/>
                                  </p:stCondLst>
                                  <p:childTnLst>
                                    <p:set>
                                      <p:cBhvr>
                                        <p:cTn id="217" dur="1" fill="hold">
                                          <p:stCondLst>
                                            <p:cond delay="0"/>
                                          </p:stCondLst>
                                        </p:cTn>
                                        <p:tgtEl>
                                          <p:spTgt spid="132"/>
                                        </p:tgtEl>
                                        <p:attrNameLst>
                                          <p:attrName>style.visibility</p:attrName>
                                        </p:attrNameLst>
                                      </p:cBhvr>
                                      <p:to>
                                        <p:strVal val="visible"/>
                                      </p:to>
                                    </p:set>
                                    <p:animEffect transition="in" filter="wipe(left)">
                                      <p:cBhvr>
                                        <p:cTn id="218" dur="500"/>
                                        <p:tgtEl>
                                          <p:spTgt spid="132"/>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133"/>
                                        </p:tgtEl>
                                        <p:attrNameLst>
                                          <p:attrName>style.visibility</p:attrName>
                                        </p:attrNameLst>
                                      </p:cBhvr>
                                      <p:to>
                                        <p:strVal val="visible"/>
                                      </p:to>
                                    </p:set>
                                    <p:animEffect transition="in" filter="wipe(left)">
                                      <p:cBhvr>
                                        <p:cTn id="222" dur="500"/>
                                        <p:tgtEl>
                                          <p:spTgt spid="133"/>
                                        </p:tgtEl>
                                      </p:cBhvr>
                                    </p:animEffect>
                                  </p:childTnLst>
                                </p:cTn>
                              </p:par>
                            </p:childTnLst>
                          </p:cTn>
                        </p:par>
                        <p:par>
                          <p:cTn id="223" fill="hold">
                            <p:stCondLst>
                              <p:cond delay="1500"/>
                            </p:stCondLst>
                            <p:childTnLst>
                              <p:par>
                                <p:cTn id="224" presetID="22" presetClass="entr" presetSubtype="8"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left)">
                                      <p:cBhvr>
                                        <p:cTn id="226" dur="500"/>
                                        <p:tgtEl>
                                          <p:spTgt spid="135"/>
                                        </p:tgtEl>
                                      </p:cBhvr>
                                    </p:animEffect>
                                  </p:childTnLst>
                                </p:cTn>
                              </p:par>
                            </p:childTnLst>
                          </p:cTn>
                        </p:par>
                        <p:par>
                          <p:cTn id="227" fill="hold">
                            <p:stCondLst>
                              <p:cond delay="2000"/>
                            </p:stCondLst>
                            <p:childTnLst>
                              <p:par>
                                <p:cTn id="228" presetID="22" presetClass="entr" presetSubtype="8" fill="hold" grpId="0" nodeType="afterEffect">
                                  <p:stCondLst>
                                    <p:cond delay="0"/>
                                  </p:stCondLst>
                                  <p:childTnLst>
                                    <p:set>
                                      <p:cBhvr>
                                        <p:cTn id="229" dur="1" fill="hold">
                                          <p:stCondLst>
                                            <p:cond delay="0"/>
                                          </p:stCondLst>
                                        </p:cTn>
                                        <p:tgtEl>
                                          <p:spTgt spid="137"/>
                                        </p:tgtEl>
                                        <p:attrNameLst>
                                          <p:attrName>style.visibility</p:attrName>
                                        </p:attrNameLst>
                                      </p:cBhvr>
                                      <p:to>
                                        <p:strVal val="visible"/>
                                      </p:to>
                                    </p:set>
                                    <p:animEffect transition="in" filter="wipe(left)">
                                      <p:cBhvr>
                                        <p:cTn id="230" dur="500"/>
                                        <p:tgtEl>
                                          <p:spTgt spid="137"/>
                                        </p:tgtEl>
                                      </p:cBhvr>
                                    </p:animEffect>
                                  </p:childTnLst>
                                </p:cTn>
                              </p:par>
                            </p:childTnLst>
                          </p:cTn>
                        </p:par>
                        <p:par>
                          <p:cTn id="231" fill="hold">
                            <p:stCondLst>
                              <p:cond delay="2500"/>
                            </p:stCondLst>
                            <p:childTnLst>
                              <p:par>
                                <p:cTn id="232" presetID="22" presetClass="entr" presetSubtype="8" fill="hold" grpId="0" nodeType="afterEffect">
                                  <p:stCondLst>
                                    <p:cond delay="0"/>
                                  </p:stCondLst>
                                  <p:childTnLst>
                                    <p:set>
                                      <p:cBhvr>
                                        <p:cTn id="233" dur="1" fill="hold">
                                          <p:stCondLst>
                                            <p:cond delay="0"/>
                                          </p:stCondLst>
                                        </p:cTn>
                                        <p:tgtEl>
                                          <p:spTgt spid="136"/>
                                        </p:tgtEl>
                                        <p:attrNameLst>
                                          <p:attrName>style.visibility</p:attrName>
                                        </p:attrNameLst>
                                      </p:cBhvr>
                                      <p:to>
                                        <p:strVal val="visible"/>
                                      </p:to>
                                    </p:set>
                                    <p:animEffect transition="in" filter="wipe(left)">
                                      <p:cBhvr>
                                        <p:cTn id="234" dur="500"/>
                                        <p:tgtEl>
                                          <p:spTgt spid="136"/>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134"/>
                                        </p:tgtEl>
                                        <p:attrNameLst>
                                          <p:attrName>style.visibility</p:attrName>
                                        </p:attrNameLst>
                                      </p:cBhvr>
                                      <p:to>
                                        <p:strVal val="visible"/>
                                      </p:to>
                                    </p:set>
                                    <p:animEffect transition="in" filter="wipe(left)">
                                      <p:cBhvr>
                                        <p:cTn id="23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3" grpId="0" animBg="1"/>
      <p:bldP spid="153645" grpId="0" autoUpdateAnimBg="0"/>
      <p:bldP spid="153646" grpId="0" animBg="1"/>
      <p:bldP spid="153647" grpId="0" animBg="1"/>
      <p:bldP spid="153648" grpId="0" animBg="1"/>
      <p:bldP spid="153649" grpId="0" animBg="1"/>
      <p:bldP spid="153650" grpId="0" animBg="1"/>
      <p:bldP spid="153655" grpId="0" animBg="1"/>
      <p:bldP spid="153657" grpId="0" animBg="1"/>
      <p:bldP spid="153660" grpId="0" animBg="1"/>
      <p:bldP spid="153663" grpId="0" animBg="1"/>
      <p:bldP spid="153665" grpId="0" animBg="1" autoUpdateAnimBg="0"/>
      <p:bldP spid="153668" grpId="0" autoUpdateAnimBg="0"/>
      <p:bldP spid="153669" grpId="0" animBg="1"/>
      <p:bldP spid="153670" grpId="0" animBg="1"/>
      <p:bldP spid="153671" grpId="0" animBg="1"/>
      <p:bldP spid="153672" grpId="0" animBg="1"/>
      <p:bldP spid="153673" grpId="0" animBg="1"/>
      <p:bldP spid="153678" grpId="0" animBg="1"/>
      <p:bldP spid="153681" grpId="0" animBg="1"/>
      <p:bldP spid="153684" grpId="0" animBg="1"/>
      <p:bldP spid="153688" grpId="0" animBg="1"/>
      <p:bldP spid="153689" grpId="0" autoUpdateAnimBg="0"/>
      <p:bldP spid="131" grpId="0" autoUpdateAnimBg="0"/>
      <p:bldP spid="133" grpId="0" autoUpdateAnimBg="0"/>
      <p:bldP spid="136" grpId="0" autoUpdateAnimBg="0"/>
      <p:bldP spid="13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rot="5400000">
            <a:off x="6480175" y="465138"/>
            <a:ext cx="1295400" cy="3048000"/>
          </a:xfrm>
          <a:prstGeom prst="can">
            <a:avLst>
              <a:gd name="adj" fmla="val 58824"/>
            </a:avLst>
          </a:prstGeom>
          <a:gradFill rotWithShape="0">
            <a:gsLst>
              <a:gs pos="0">
                <a:srgbClr val="454545"/>
              </a:gs>
              <a:gs pos="50000">
                <a:srgbClr val="969696"/>
              </a:gs>
              <a:gs pos="100000">
                <a:srgbClr val="454545"/>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4"/>
          <p:cNvSpPr txBox="1">
            <a:spLocks noChangeArrowheads="1"/>
          </p:cNvSpPr>
          <p:nvPr/>
        </p:nvSpPr>
        <p:spPr bwMode="auto">
          <a:xfrm>
            <a:off x="504825" y="774459"/>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rgbClr val="66FFFF"/>
                </a:solidFill>
                <a:latin typeface="Times New Roman" pitchFamily="18" charset="0"/>
                <a:cs typeface="Times New Roman" pitchFamily="18" charset="0"/>
              </a:rPr>
              <a:t>3. </a:t>
            </a:r>
            <a:r>
              <a:rPr kumimoji="1" lang="zh-CN" altLang="en-US" sz="2400" b="1" dirty="0">
                <a:solidFill>
                  <a:srgbClr val="66FFFF"/>
                </a:solidFill>
                <a:latin typeface="Times New Roman" pitchFamily="18" charset="0"/>
              </a:rPr>
              <a:t>束缚电流</a:t>
            </a:r>
          </a:p>
        </p:txBody>
      </p:sp>
      <p:sp>
        <p:nvSpPr>
          <p:cNvPr id="5" name="Line 5"/>
          <p:cNvSpPr>
            <a:spLocks noChangeShapeType="1"/>
          </p:cNvSpPr>
          <p:nvPr/>
        </p:nvSpPr>
        <p:spPr bwMode="auto">
          <a:xfrm flipH="1">
            <a:off x="4841875" y="1951038"/>
            <a:ext cx="762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 name="Object 6"/>
          <p:cNvGraphicFramePr>
            <a:graphicFrameLocks/>
          </p:cNvGraphicFramePr>
          <p:nvPr/>
        </p:nvGraphicFramePr>
        <p:xfrm>
          <a:off x="5105400" y="1404938"/>
          <a:ext cx="366713" cy="442912"/>
        </p:xfrm>
        <a:graphic>
          <a:graphicData uri="http://schemas.openxmlformats.org/presentationml/2006/ole">
            <mc:AlternateContent xmlns:mc="http://schemas.openxmlformats.org/markup-compatibility/2006">
              <mc:Choice xmlns:v="urn:schemas-microsoft-com:vml" Requires="v">
                <p:oleObj spid="_x0000_s186390" name="Equation" r:id="rId3" imgW="266675" imgH="343008" progId="Equation.3">
                  <p:embed/>
                </p:oleObj>
              </mc:Choice>
              <mc:Fallback>
                <p:oleObj name="Equation" r:id="rId3" imgW="266675" imgH="343008" progId="Equation.3">
                  <p:embed/>
                  <p:pic>
                    <p:nvPicPr>
                      <p:cNvPr id="6"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04938"/>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733425" y="181927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以无限长螺线管为例</a:t>
            </a:r>
          </a:p>
        </p:txBody>
      </p:sp>
      <p:grpSp>
        <p:nvGrpSpPr>
          <p:cNvPr id="8" name="Group 11"/>
          <p:cNvGrpSpPr>
            <a:grpSpLocks/>
          </p:cNvGrpSpPr>
          <p:nvPr/>
        </p:nvGrpSpPr>
        <p:grpSpPr bwMode="auto">
          <a:xfrm>
            <a:off x="5622925" y="1341438"/>
            <a:ext cx="3024188" cy="1277937"/>
            <a:chOff x="3360" y="336"/>
            <a:chExt cx="1905" cy="805"/>
          </a:xfrm>
        </p:grpSpPr>
        <p:sp>
          <p:nvSpPr>
            <p:cNvPr id="9" name="AutoShape 12"/>
            <p:cNvSpPr>
              <a:spLocks noChangeArrowheads="1"/>
            </p:cNvSpPr>
            <p:nvPr/>
          </p:nvSpPr>
          <p:spPr bwMode="auto">
            <a:xfrm rot="5400000">
              <a:off x="3910" y="-214"/>
              <a:ext cx="805" cy="1905"/>
            </a:xfrm>
            <a:prstGeom prst="can">
              <a:avLst>
                <a:gd name="adj" fmla="val 59161"/>
              </a:avLst>
            </a:prstGeom>
            <a:gradFill rotWithShape="0">
              <a:gsLst>
                <a:gs pos="0">
                  <a:srgbClr val="182F76"/>
                </a:gs>
                <a:gs pos="50000">
                  <a:srgbClr val="3366FF"/>
                </a:gs>
                <a:gs pos="100000">
                  <a:srgbClr val="182F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3"/>
            <p:cNvSpPr txBox="1">
              <a:spLocks noChangeArrowheads="1"/>
            </p:cNvSpPr>
            <p:nvPr/>
          </p:nvSpPr>
          <p:spPr bwMode="auto">
            <a:xfrm>
              <a:off x="4915" y="439"/>
              <a:ext cx="32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rPr>
                <a:t>顺</a:t>
              </a:r>
            </a:p>
            <a:p>
              <a:pPr algn="l" eaLnBrk="1" hangingPunct="1"/>
              <a:r>
                <a:rPr kumimoji="1" lang="zh-CN" altLang="en-US" sz="2000" b="1">
                  <a:solidFill>
                    <a:schemeClr val="bg1"/>
                  </a:solidFill>
                  <a:latin typeface="Times New Roman" pitchFamily="18" charset="0"/>
                </a:rPr>
                <a:t>磁</a:t>
              </a:r>
            </a:p>
            <a:p>
              <a:pPr algn="l" eaLnBrk="1" hangingPunct="1"/>
              <a:r>
                <a:rPr kumimoji="1" lang="zh-CN" altLang="en-US" sz="2000" b="1">
                  <a:solidFill>
                    <a:schemeClr val="bg1"/>
                  </a:solidFill>
                  <a:latin typeface="Times New Roman" pitchFamily="18" charset="0"/>
                </a:rPr>
                <a:t>质</a:t>
              </a:r>
            </a:p>
          </p:txBody>
        </p:sp>
      </p:grpSp>
      <p:grpSp>
        <p:nvGrpSpPr>
          <p:cNvPr id="11" name="Group 14"/>
          <p:cNvGrpSpPr>
            <a:grpSpLocks/>
          </p:cNvGrpSpPr>
          <p:nvPr/>
        </p:nvGrpSpPr>
        <p:grpSpPr bwMode="auto">
          <a:xfrm>
            <a:off x="5795963" y="1341438"/>
            <a:ext cx="2246312" cy="1295400"/>
            <a:chOff x="3241" y="1488"/>
            <a:chExt cx="1415" cy="816"/>
          </a:xfrm>
        </p:grpSpPr>
        <p:grpSp>
          <p:nvGrpSpPr>
            <p:cNvPr id="12" name="Group 15"/>
            <p:cNvGrpSpPr>
              <a:grpSpLocks/>
            </p:cNvGrpSpPr>
            <p:nvPr/>
          </p:nvGrpSpPr>
          <p:grpSpPr bwMode="auto">
            <a:xfrm>
              <a:off x="3241" y="1488"/>
              <a:ext cx="1415" cy="816"/>
              <a:chOff x="3120" y="2016"/>
              <a:chExt cx="1680" cy="1008"/>
            </a:xfrm>
          </p:grpSpPr>
          <p:grpSp>
            <p:nvGrpSpPr>
              <p:cNvPr id="14" name="Group 16"/>
              <p:cNvGrpSpPr>
                <a:grpSpLocks/>
              </p:cNvGrpSpPr>
              <p:nvPr/>
            </p:nvGrpSpPr>
            <p:grpSpPr bwMode="auto">
              <a:xfrm>
                <a:off x="3696" y="2016"/>
                <a:ext cx="240" cy="1008"/>
                <a:chOff x="4080" y="2064"/>
                <a:chExt cx="240" cy="1008"/>
              </a:xfrm>
            </p:grpSpPr>
            <p:sp>
              <p:nvSpPr>
                <p:cNvPr id="56" name="Arc 1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rc 1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9"/>
              <p:cNvGrpSpPr>
                <a:grpSpLocks/>
              </p:cNvGrpSpPr>
              <p:nvPr/>
            </p:nvGrpSpPr>
            <p:grpSpPr bwMode="auto">
              <a:xfrm>
                <a:off x="3552" y="2016"/>
                <a:ext cx="240" cy="1008"/>
                <a:chOff x="4080" y="2064"/>
                <a:chExt cx="240" cy="1008"/>
              </a:xfrm>
            </p:grpSpPr>
            <p:sp>
              <p:nvSpPr>
                <p:cNvPr id="54" name="Arc 20"/>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rc 21"/>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22"/>
              <p:cNvGrpSpPr>
                <a:grpSpLocks/>
              </p:cNvGrpSpPr>
              <p:nvPr/>
            </p:nvGrpSpPr>
            <p:grpSpPr bwMode="auto">
              <a:xfrm>
                <a:off x="3840" y="2016"/>
                <a:ext cx="240" cy="1008"/>
                <a:chOff x="4080" y="2064"/>
                <a:chExt cx="240" cy="1008"/>
              </a:xfrm>
            </p:grpSpPr>
            <p:sp>
              <p:nvSpPr>
                <p:cNvPr id="52" name="Arc 23"/>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rc 24"/>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25"/>
              <p:cNvGrpSpPr>
                <a:grpSpLocks/>
              </p:cNvGrpSpPr>
              <p:nvPr/>
            </p:nvGrpSpPr>
            <p:grpSpPr bwMode="auto">
              <a:xfrm>
                <a:off x="3408" y="2016"/>
                <a:ext cx="240" cy="1008"/>
                <a:chOff x="4080" y="2064"/>
                <a:chExt cx="240" cy="1008"/>
              </a:xfrm>
            </p:grpSpPr>
            <p:sp>
              <p:nvSpPr>
                <p:cNvPr id="50" name="Arc 26"/>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rc 27"/>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28"/>
              <p:cNvGrpSpPr>
                <a:grpSpLocks/>
              </p:cNvGrpSpPr>
              <p:nvPr/>
            </p:nvGrpSpPr>
            <p:grpSpPr bwMode="auto">
              <a:xfrm>
                <a:off x="3264" y="2016"/>
                <a:ext cx="240" cy="1008"/>
                <a:chOff x="4080" y="2064"/>
                <a:chExt cx="240" cy="1008"/>
              </a:xfrm>
            </p:grpSpPr>
            <p:sp>
              <p:nvSpPr>
                <p:cNvPr id="48" name="Arc 29"/>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rc 30"/>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31"/>
              <p:cNvGrpSpPr>
                <a:grpSpLocks/>
              </p:cNvGrpSpPr>
              <p:nvPr/>
            </p:nvGrpSpPr>
            <p:grpSpPr bwMode="auto">
              <a:xfrm>
                <a:off x="3120" y="2016"/>
                <a:ext cx="240" cy="1008"/>
                <a:chOff x="4080" y="2064"/>
                <a:chExt cx="240" cy="1008"/>
              </a:xfrm>
            </p:grpSpPr>
            <p:sp>
              <p:nvSpPr>
                <p:cNvPr id="46" name="Arc 32"/>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Arc 33"/>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34"/>
              <p:cNvGrpSpPr>
                <a:grpSpLocks/>
              </p:cNvGrpSpPr>
              <p:nvPr/>
            </p:nvGrpSpPr>
            <p:grpSpPr bwMode="auto">
              <a:xfrm>
                <a:off x="3984" y="2016"/>
                <a:ext cx="240" cy="1008"/>
                <a:chOff x="4080" y="2064"/>
                <a:chExt cx="240" cy="1008"/>
              </a:xfrm>
            </p:grpSpPr>
            <p:sp>
              <p:nvSpPr>
                <p:cNvPr id="44" name="Arc 35"/>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36"/>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37"/>
              <p:cNvGrpSpPr>
                <a:grpSpLocks/>
              </p:cNvGrpSpPr>
              <p:nvPr/>
            </p:nvGrpSpPr>
            <p:grpSpPr bwMode="auto">
              <a:xfrm>
                <a:off x="4128" y="2016"/>
                <a:ext cx="240" cy="1008"/>
                <a:chOff x="4080" y="2064"/>
                <a:chExt cx="240" cy="1008"/>
              </a:xfrm>
            </p:grpSpPr>
            <p:sp>
              <p:nvSpPr>
                <p:cNvPr id="42" name="Arc 38"/>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39"/>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 name="Group 40"/>
              <p:cNvGrpSpPr>
                <a:grpSpLocks/>
              </p:cNvGrpSpPr>
              <p:nvPr/>
            </p:nvGrpSpPr>
            <p:grpSpPr bwMode="auto">
              <a:xfrm>
                <a:off x="4272" y="2016"/>
                <a:ext cx="240" cy="1008"/>
                <a:chOff x="4080" y="2064"/>
                <a:chExt cx="240" cy="1008"/>
              </a:xfrm>
            </p:grpSpPr>
            <p:sp>
              <p:nvSpPr>
                <p:cNvPr id="40" name="Arc 41"/>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42"/>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43"/>
              <p:cNvGrpSpPr>
                <a:grpSpLocks/>
              </p:cNvGrpSpPr>
              <p:nvPr/>
            </p:nvGrpSpPr>
            <p:grpSpPr bwMode="auto">
              <a:xfrm>
                <a:off x="4416" y="2016"/>
                <a:ext cx="240" cy="1008"/>
                <a:chOff x="4080" y="2064"/>
                <a:chExt cx="240" cy="1008"/>
              </a:xfrm>
            </p:grpSpPr>
            <p:sp>
              <p:nvSpPr>
                <p:cNvPr id="38" name="Arc 44"/>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5"/>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46"/>
              <p:cNvGrpSpPr>
                <a:grpSpLocks/>
              </p:cNvGrpSpPr>
              <p:nvPr/>
            </p:nvGrpSpPr>
            <p:grpSpPr bwMode="auto">
              <a:xfrm>
                <a:off x="4560" y="2016"/>
                <a:ext cx="240" cy="1008"/>
                <a:chOff x="4080" y="2064"/>
                <a:chExt cx="240" cy="1008"/>
              </a:xfrm>
            </p:grpSpPr>
            <p:sp>
              <p:nvSpPr>
                <p:cNvPr id="36" name="Arc 4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49"/>
              <p:cNvSpPr>
                <a:spLocks noChangeShapeType="1"/>
              </p:cNvSpPr>
              <p:nvPr/>
            </p:nvSpPr>
            <p:spPr bwMode="auto">
              <a:xfrm flipV="1">
                <a:off x="312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0"/>
              <p:cNvSpPr>
                <a:spLocks noChangeShapeType="1"/>
              </p:cNvSpPr>
              <p:nvPr/>
            </p:nvSpPr>
            <p:spPr bwMode="auto">
              <a:xfrm flipV="1">
                <a:off x="326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flipV="1">
                <a:off x="412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2"/>
              <p:cNvSpPr>
                <a:spLocks noChangeShapeType="1"/>
              </p:cNvSpPr>
              <p:nvPr/>
            </p:nvSpPr>
            <p:spPr bwMode="auto">
              <a:xfrm flipV="1">
                <a:off x="340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3"/>
              <p:cNvSpPr>
                <a:spLocks noChangeShapeType="1"/>
              </p:cNvSpPr>
              <p:nvPr/>
            </p:nvSpPr>
            <p:spPr bwMode="auto">
              <a:xfrm flipV="1">
                <a:off x="355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4"/>
              <p:cNvSpPr>
                <a:spLocks noChangeShapeType="1"/>
              </p:cNvSpPr>
              <p:nvPr/>
            </p:nvSpPr>
            <p:spPr bwMode="auto">
              <a:xfrm flipV="1">
                <a:off x="369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55"/>
              <p:cNvSpPr>
                <a:spLocks noChangeShapeType="1"/>
              </p:cNvSpPr>
              <p:nvPr/>
            </p:nvSpPr>
            <p:spPr bwMode="auto">
              <a:xfrm flipV="1">
                <a:off x="384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56"/>
              <p:cNvSpPr>
                <a:spLocks noChangeShapeType="1"/>
              </p:cNvSpPr>
              <p:nvPr/>
            </p:nvSpPr>
            <p:spPr bwMode="auto">
              <a:xfrm flipV="1">
                <a:off x="398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57"/>
              <p:cNvSpPr>
                <a:spLocks noChangeShapeType="1"/>
              </p:cNvSpPr>
              <p:nvPr/>
            </p:nvSpPr>
            <p:spPr bwMode="auto">
              <a:xfrm flipV="1">
                <a:off x="427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8"/>
              <p:cNvSpPr>
                <a:spLocks noChangeShapeType="1"/>
              </p:cNvSpPr>
              <p:nvPr/>
            </p:nvSpPr>
            <p:spPr bwMode="auto">
              <a:xfrm flipV="1">
                <a:off x="441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59"/>
              <p:cNvSpPr>
                <a:spLocks noChangeShapeType="1"/>
              </p:cNvSpPr>
              <p:nvPr/>
            </p:nvSpPr>
            <p:spPr bwMode="auto">
              <a:xfrm flipV="1">
                <a:off x="456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 name="Object 60"/>
            <p:cNvGraphicFramePr>
              <a:graphicFrameLocks noChangeAspect="1"/>
            </p:cNvGraphicFramePr>
            <p:nvPr/>
          </p:nvGraphicFramePr>
          <p:xfrm>
            <a:off x="3403" y="1488"/>
            <a:ext cx="263" cy="333"/>
          </p:xfrm>
          <a:graphic>
            <a:graphicData uri="http://schemas.openxmlformats.org/presentationml/2006/ole">
              <mc:AlternateContent xmlns:mc="http://schemas.openxmlformats.org/markup-compatibility/2006">
                <mc:Choice xmlns:v="urn:schemas-microsoft-com:vml" Requires="v">
                  <p:oleObj spid="_x0000_s186391" name="Equation" r:id="rId5" imgW="60942" imgH="114264" progId="Equation.3">
                    <p:embed/>
                  </p:oleObj>
                </mc:Choice>
                <mc:Fallback>
                  <p:oleObj name="Equation" r:id="rId5" imgW="60942" imgH="114264" progId="Equation.3">
                    <p:embed/>
                    <p:pic>
                      <p:nvPicPr>
                        <p:cNvPr id="13"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1488"/>
                          <a:ext cx="26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Oval 61"/>
          <p:cNvSpPr>
            <a:spLocks noChangeArrowheads="1"/>
          </p:cNvSpPr>
          <p:nvPr/>
        </p:nvSpPr>
        <p:spPr bwMode="auto">
          <a:xfrm>
            <a:off x="6245225" y="3429000"/>
            <a:ext cx="1905000" cy="1828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62"/>
          <p:cNvGraphicFramePr>
            <a:graphicFrameLocks/>
          </p:cNvGraphicFramePr>
          <p:nvPr/>
        </p:nvGraphicFramePr>
        <p:xfrm>
          <a:off x="8112125" y="4795838"/>
          <a:ext cx="292100" cy="431800"/>
        </p:xfrm>
        <a:graphic>
          <a:graphicData uri="http://schemas.openxmlformats.org/presentationml/2006/ole">
            <mc:AlternateContent xmlns:mc="http://schemas.openxmlformats.org/markup-compatibility/2006">
              <mc:Choice xmlns:v="urn:schemas-microsoft-com:vml" Requires="v">
                <p:oleObj spid="_x0000_s186392" name="Equation" r:id="rId7" imgW="190606" imgH="327672" progId="Equation.3">
                  <p:embed/>
                </p:oleObj>
              </mc:Choice>
              <mc:Fallback>
                <p:oleObj name="Equation" r:id="rId7" imgW="190606" imgH="327672" progId="Equation.3">
                  <p:embed/>
                  <p:pic>
                    <p:nvPicPr>
                      <p:cNvPr id="59" name="Object 6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2125" y="4795838"/>
                        <a:ext cx="292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3"/>
          <p:cNvGraphicFramePr>
            <a:graphicFrameLocks/>
          </p:cNvGraphicFramePr>
          <p:nvPr/>
        </p:nvGraphicFramePr>
        <p:xfrm>
          <a:off x="5940425" y="3481388"/>
          <a:ext cx="317500" cy="434975"/>
        </p:xfrm>
        <a:graphic>
          <a:graphicData uri="http://schemas.openxmlformats.org/presentationml/2006/ole">
            <mc:AlternateContent xmlns:mc="http://schemas.openxmlformats.org/markup-compatibility/2006">
              <mc:Choice xmlns:v="urn:schemas-microsoft-com:vml" Requires="v">
                <p:oleObj spid="_x0000_s186393" name="Equation" r:id="rId9" imgW="213297" imgH="327672" progId="Equation.3">
                  <p:embed/>
                </p:oleObj>
              </mc:Choice>
              <mc:Fallback>
                <p:oleObj name="Equation" r:id="rId9" imgW="213297" imgH="327672" progId="Equation.3">
                  <p:embed/>
                  <p:pic>
                    <p:nvPicPr>
                      <p:cNvPr id="60" name="Object 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3481388"/>
                        <a:ext cx="3175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64"/>
          <p:cNvSpPr txBox="1">
            <a:spLocks noChangeArrowheads="1"/>
          </p:cNvSpPr>
          <p:nvPr/>
        </p:nvSpPr>
        <p:spPr bwMode="auto">
          <a:xfrm>
            <a:off x="1120775" y="2622550"/>
            <a:ext cx="532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在磁介质内部的任一小区域：</a:t>
            </a:r>
          </a:p>
        </p:txBody>
      </p:sp>
      <p:sp>
        <p:nvSpPr>
          <p:cNvPr id="62" name="Text Box 65"/>
          <p:cNvSpPr txBox="1">
            <a:spLocks noChangeArrowheads="1"/>
          </p:cNvSpPr>
          <p:nvPr/>
        </p:nvSpPr>
        <p:spPr bwMode="auto">
          <a:xfrm>
            <a:off x="1730375" y="3155950"/>
            <a:ext cx="39624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相邻的分子环流的方向相反</a:t>
            </a:r>
          </a:p>
        </p:txBody>
      </p:sp>
      <p:sp>
        <p:nvSpPr>
          <p:cNvPr id="63" name="Text Box 66"/>
          <p:cNvSpPr txBox="1">
            <a:spLocks noChangeArrowheads="1"/>
          </p:cNvSpPr>
          <p:nvPr/>
        </p:nvSpPr>
        <p:spPr bwMode="auto">
          <a:xfrm>
            <a:off x="1120775" y="3689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在磁介质表面处各点：</a:t>
            </a:r>
          </a:p>
        </p:txBody>
      </p:sp>
      <p:sp>
        <p:nvSpPr>
          <p:cNvPr id="64" name="Text Box 67"/>
          <p:cNvSpPr txBox="1">
            <a:spLocks noChangeArrowheads="1"/>
          </p:cNvSpPr>
          <p:nvPr/>
        </p:nvSpPr>
        <p:spPr bwMode="auto">
          <a:xfrm>
            <a:off x="1795463" y="4222750"/>
            <a:ext cx="27432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分子环流未被抵消</a:t>
            </a:r>
          </a:p>
        </p:txBody>
      </p:sp>
      <p:sp>
        <p:nvSpPr>
          <p:cNvPr id="65" name="Text Box 68"/>
          <p:cNvSpPr txBox="1">
            <a:spLocks noChangeArrowheads="1"/>
          </p:cNvSpPr>
          <p:nvPr/>
        </p:nvSpPr>
        <p:spPr bwMode="auto">
          <a:xfrm>
            <a:off x="779463" y="4783138"/>
            <a:ext cx="530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形成沿表面流动的面电流</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磁化电流</a:t>
            </a:r>
            <a:r>
              <a:rPr kumimoji="1" lang="en-US" altLang="zh-CN" sz="2400" b="1">
                <a:solidFill>
                  <a:schemeClr val="bg1"/>
                </a:solidFill>
                <a:latin typeface="Times New Roman" pitchFamily="18" charset="0"/>
              </a:rPr>
              <a:t>)</a:t>
            </a:r>
          </a:p>
        </p:txBody>
      </p:sp>
      <p:graphicFrame>
        <p:nvGraphicFramePr>
          <p:cNvPr id="66" name="Object 69"/>
          <p:cNvGraphicFramePr>
            <a:graphicFrameLocks/>
          </p:cNvGraphicFramePr>
          <p:nvPr/>
        </p:nvGraphicFramePr>
        <p:xfrm>
          <a:off x="3649663" y="5272088"/>
          <a:ext cx="315912" cy="431800"/>
        </p:xfrm>
        <a:graphic>
          <a:graphicData uri="http://schemas.openxmlformats.org/presentationml/2006/ole">
            <mc:AlternateContent xmlns:mc="http://schemas.openxmlformats.org/markup-compatibility/2006">
              <mc:Choice xmlns:v="urn:schemas-microsoft-com:vml" Requires="v">
                <p:oleObj spid="_x0000_s186394" name="Equation" r:id="rId11" imgW="213297" imgH="327672" progId="Equation.3">
                  <p:embed/>
                </p:oleObj>
              </mc:Choice>
              <mc:Fallback>
                <p:oleObj name="Equation" r:id="rId11" imgW="213297" imgH="327672" progId="Equation.3">
                  <p:embed/>
                  <p:pic>
                    <p:nvPicPr>
                      <p:cNvPr id="66" name="Object 6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9663" y="5272088"/>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Rectangle 70"/>
          <p:cNvSpPr>
            <a:spLocks noChangeArrowheads="1"/>
          </p:cNvSpPr>
          <p:nvPr/>
        </p:nvSpPr>
        <p:spPr bwMode="auto">
          <a:xfrm>
            <a:off x="3995738" y="5214938"/>
            <a:ext cx="2019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rPr>
              <a:t>——</a:t>
            </a:r>
            <a:r>
              <a:rPr kumimoji="1" lang="zh-CN" altLang="en-US" sz="2400" b="1">
                <a:solidFill>
                  <a:srgbClr val="66FFFF"/>
                </a:solidFill>
                <a:latin typeface="Times New Roman" pitchFamily="18" charset="0"/>
              </a:rPr>
              <a:t>束缚电流</a:t>
            </a:r>
          </a:p>
        </p:txBody>
      </p:sp>
      <p:grpSp>
        <p:nvGrpSpPr>
          <p:cNvPr id="68" name="Group 71"/>
          <p:cNvGrpSpPr>
            <a:grpSpLocks/>
          </p:cNvGrpSpPr>
          <p:nvPr/>
        </p:nvGrpSpPr>
        <p:grpSpPr bwMode="auto">
          <a:xfrm>
            <a:off x="6337300" y="3462338"/>
            <a:ext cx="1774825" cy="1752600"/>
            <a:chOff x="2256" y="1211"/>
            <a:chExt cx="1202" cy="1104"/>
          </a:xfrm>
        </p:grpSpPr>
        <p:grpSp>
          <p:nvGrpSpPr>
            <p:cNvPr id="69" name="Group 72"/>
            <p:cNvGrpSpPr>
              <a:grpSpLocks/>
            </p:cNvGrpSpPr>
            <p:nvPr/>
          </p:nvGrpSpPr>
          <p:grpSpPr bwMode="auto">
            <a:xfrm>
              <a:off x="2256" y="1211"/>
              <a:ext cx="1202" cy="1104"/>
              <a:chOff x="2160" y="816"/>
              <a:chExt cx="1728" cy="1728"/>
            </a:xfrm>
          </p:grpSpPr>
          <p:sp>
            <p:nvSpPr>
              <p:cNvPr id="73" name="Oval 73"/>
              <p:cNvSpPr>
                <a:spLocks noChangeArrowheads="1"/>
              </p:cNvSpPr>
              <p:nvPr/>
            </p:nvSpPr>
            <p:spPr bwMode="auto">
              <a:xfrm>
                <a:off x="2304" y="105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74"/>
              <p:cNvSpPr>
                <a:spLocks noChangeArrowheads="1"/>
              </p:cNvSpPr>
              <p:nvPr/>
            </p:nvSpPr>
            <p:spPr bwMode="auto">
              <a:xfrm>
                <a:off x="2544" y="172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75"/>
              <p:cNvSpPr>
                <a:spLocks noChangeArrowheads="1"/>
              </p:cNvSpPr>
              <p:nvPr/>
            </p:nvSpPr>
            <p:spPr bwMode="auto">
              <a:xfrm>
                <a:off x="2880" y="187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76"/>
              <p:cNvSpPr>
                <a:spLocks noChangeArrowheads="1"/>
              </p:cNvSpPr>
              <p:nvPr/>
            </p:nvSpPr>
            <p:spPr bwMode="auto">
              <a:xfrm>
                <a:off x="3168" y="163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77"/>
              <p:cNvSpPr>
                <a:spLocks noChangeArrowheads="1"/>
              </p:cNvSpPr>
              <p:nvPr/>
            </p:nvSpPr>
            <p:spPr bwMode="auto">
              <a:xfrm>
                <a:off x="2784" y="115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78"/>
              <p:cNvSpPr>
                <a:spLocks noChangeArrowheads="1"/>
              </p:cNvSpPr>
              <p:nvPr/>
            </p:nvSpPr>
            <p:spPr bwMode="auto">
              <a:xfrm>
                <a:off x="2160" y="134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79"/>
              <p:cNvSpPr>
                <a:spLocks noChangeArrowheads="1"/>
              </p:cNvSpPr>
              <p:nvPr/>
            </p:nvSpPr>
            <p:spPr bwMode="auto">
              <a:xfrm>
                <a:off x="3552" y="1536"/>
                <a:ext cx="336" cy="288"/>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80"/>
              <p:cNvSpPr>
                <a:spLocks noChangeArrowheads="1"/>
              </p:cNvSpPr>
              <p:nvPr/>
            </p:nvSpPr>
            <p:spPr bwMode="auto">
              <a:xfrm>
                <a:off x="3456" y="182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81"/>
              <p:cNvSpPr>
                <a:spLocks noChangeArrowheads="1"/>
              </p:cNvSpPr>
              <p:nvPr/>
            </p:nvSpPr>
            <p:spPr bwMode="auto">
              <a:xfrm>
                <a:off x="2928" y="220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82"/>
              <p:cNvSpPr>
                <a:spLocks noChangeArrowheads="1"/>
              </p:cNvSpPr>
              <p:nvPr/>
            </p:nvSpPr>
            <p:spPr bwMode="auto">
              <a:xfrm>
                <a:off x="2592" y="21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83"/>
              <p:cNvSpPr>
                <a:spLocks noChangeArrowheads="1"/>
              </p:cNvSpPr>
              <p:nvPr/>
            </p:nvSpPr>
            <p:spPr bwMode="auto">
              <a:xfrm>
                <a:off x="2160" y="168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84"/>
              <p:cNvSpPr>
                <a:spLocks noChangeArrowheads="1"/>
              </p:cNvSpPr>
              <p:nvPr/>
            </p:nvSpPr>
            <p:spPr bwMode="auto">
              <a:xfrm>
                <a:off x="2304" y="196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85"/>
              <p:cNvSpPr>
                <a:spLocks noChangeArrowheads="1"/>
              </p:cNvSpPr>
              <p:nvPr/>
            </p:nvSpPr>
            <p:spPr bwMode="auto">
              <a:xfrm>
                <a:off x="3456" y="120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86"/>
              <p:cNvSpPr>
                <a:spLocks noChangeArrowheads="1"/>
              </p:cNvSpPr>
              <p:nvPr/>
            </p:nvSpPr>
            <p:spPr bwMode="auto">
              <a:xfrm>
                <a:off x="3216" y="9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87"/>
              <p:cNvSpPr>
                <a:spLocks noChangeArrowheads="1"/>
              </p:cNvSpPr>
              <p:nvPr/>
            </p:nvSpPr>
            <p:spPr bwMode="auto">
              <a:xfrm>
                <a:off x="2928" y="81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88"/>
              <p:cNvSpPr>
                <a:spLocks noChangeArrowheads="1"/>
              </p:cNvSpPr>
              <p:nvPr/>
            </p:nvSpPr>
            <p:spPr bwMode="auto">
              <a:xfrm>
                <a:off x="2592" y="8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89"/>
              <p:cNvSpPr>
                <a:spLocks noChangeArrowheads="1"/>
              </p:cNvSpPr>
              <p:nvPr/>
            </p:nvSpPr>
            <p:spPr bwMode="auto">
              <a:xfrm>
                <a:off x="2496" y="139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0"/>
              <p:cNvSpPr>
                <a:spLocks noChangeArrowheads="1"/>
              </p:cNvSpPr>
              <p:nvPr/>
            </p:nvSpPr>
            <p:spPr bwMode="auto">
              <a:xfrm>
                <a:off x="3216" y="20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91"/>
              <p:cNvSpPr>
                <a:spLocks noChangeArrowheads="1"/>
              </p:cNvSpPr>
              <p:nvPr/>
            </p:nvSpPr>
            <p:spPr bwMode="auto">
              <a:xfrm>
                <a:off x="3120" y="129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92"/>
              <p:cNvSpPr>
                <a:spLocks noChangeArrowheads="1"/>
              </p:cNvSpPr>
              <p:nvPr/>
            </p:nvSpPr>
            <p:spPr bwMode="auto">
              <a:xfrm>
                <a:off x="2832" y="148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 name="Line 93"/>
            <p:cNvSpPr>
              <a:spLocks noChangeShapeType="1"/>
            </p:cNvSpPr>
            <p:nvPr/>
          </p:nvSpPr>
          <p:spPr bwMode="auto">
            <a:xfrm flipH="1">
              <a:off x="2665" y="1980"/>
              <a:ext cx="25" cy="1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 name="Line 94"/>
            <p:cNvSpPr>
              <a:spLocks noChangeShapeType="1"/>
            </p:cNvSpPr>
            <p:nvPr/>
          </p:nvSpPr>
          <p:spPr bwMode="auto">
            <a:xfrm flipH="1">
              <a:off x="2857" y="1830"/>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2" name="Line 95"/>
            <p:cNvSpPr>
              <a:spLocks noChangeShapeType="1"/>
            </p:cNvSpPr>
            <p:nvPr/>
          </p:nvSpPr>
          <p:spPr bwMode="auto">
            <a:xfrm flipH="1">
              <a:off x="2665" y="2268"/>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93" name="Freeform 96"/>
          <p:cNvSpPr>
            <a:spLocks/>
          </p:cNvSpPr>
          <p:nvPr/>
        </p:nvSpPr>
        <p:spPr bwMode="auto">
          <a:xfrm>
            <a:off x="6054725" y="39766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Freeform 97"/>
          <p:cNvSpPr>
            <a:spLocks/>
          </p:cNvSpPr>
          <p:nvPr/>
        </p:nvSpPr>
        <p:spPr bwMode="auto">
          <a:xfrm flipH="1" flipV="1">
            <a:off x="8245475" y="40528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Text Box 98"/>
          <p:cNvSpPr txBox="1">
            <a:spLocks noChangeArrowheads="1"/>
          </p:cNvSpPr>
          <p:nvPr/>
        </p:nvSpPr>
        <p:spPr bwMode="auto">
          <a:xfrm>
            <a:off x="468313" y="593566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介质中磁场由传导和束缚电流共同产生。</a:t>
            </a:r>
          </a:p>
        </p:txBody>
      </p:sp>
    </p:spTree>
    <p:extLst>
      <p:ext uri="{BB962C8B-B14F-4D97-AF65-F5344CB8AC3E}">
        <p14:creationId xmlns:p14="http://schemas.microsoft.com/office/powerpoint/2010/main" val="1981229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39700" y="137905"/>
            <a:ext cx="700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sz="2800" b="1">
                <a:solidFill>
                  <a:srgbClr val="FFC000"/>
                </a:solidFill>
                <a:ea typeface="楷体_GB2312" pitchFamily="49" charset="-122"/>
              </a:rPr>
              <a:t>顺磁、抗磁特性的微观解释</a:t>
            </a:r>
          </a:p>
        </p:txBody>
      </p:sp>
      <p:sp>
        <p:nvSpPr>
          <p:cNvPr id="4" name="Text Box 3"/>
          <p:cNvSpPr txBox="1">
            <a:spLocks noChangeArrowheads="1"/>
          </p:cNvSpPr>
          <p:nvPr/>
        </p:nvSpPr>
        <p:spPr bwMode="auto">
          <a:xfrm>
            <a:off x="728663" y="887413"/>
            <a:ext cx="2814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sz="2800" b="1">
                <a:solidFill>
                  <a:srgbClr val="FFC000"/>
                </a:solidFill>
              </a:rPr>
              <a:t>1 </a:t>
            </a:r>
            <a:r>
              <a:rPr lang="zh-CN" altLang="en-US" sz="2800" b="1">
                <a:solidFill>
                  <a:srgbClr val="FFC000"/>
                </a:solidFill>
                <a:latin typeface="宋体" pitchFamily="2" charset="-122"/>
              </a:rPr>
              <a:t>顺磁性</a:t>
            </a:r>
          </a:p>
        </p:txBody>
      </p:sp>
      <p:sp>
        <p:nvSpPr>
          <p:cNvPr id="5" name="Rectangle 4" descr="信纸"/>
          <p:cNvSpPr>
            <a:spLocks noChangeArrowheads="1"/>
          </p:cNvSpPr>
          <p:nvPr/>
        </p:nvSpPr>
        <p:spPr bwMode="auto">
          <a:xfrm>
            <a:off x="901700" y="1982788"/>
            <a:ext cx="1600200" cy="609600"/>
          </a:xfrm>
          <a:prstGeom prst="rect">
            <a:avLst/>
          </a:prstGeom>
          <a:blipFill dpi="0" rotWithShape="1">
            <a:blip r:embed="rId3"/>
            <a:srcRect/>
            <a:tile tx="0" ty="0" sx="100000" sy="100000" flip="none" algn="tl"/>
          </a:blipFill>
          <a:ln w="9525">
            <a:solidFill>
              <a:srgbClr val="000099"/>
            </a:solidFill>
            <a:miter lim="800000"/>
            <a:headEnd/>
            <a:tailEnd/>
          </a:ln>
        </p:spPr>
        <p:txBody>
          <a:bodyPr wrap="none" anchor="ctr"/>
          <a:lstStyle/>
          <a:p>
            <a:endParaRPr lang="zh-CN" altLang="en-US">
              <a:solidFill>
                <a:schemeClr val="bg1"/>
              </a:solidFill>
            </a:endParaRPr>
          </a:p>
        </p:txBody>
      </p:sp>
      <p:graphicFrame>
        <p:nvGraphicFramePr>
          <p:cNvPr id="6" name="Object 5"/>
          <p:cNvGraphicFramePr>
            <a:graphicFrameLocks noChangeAspect="1"/>
          </p:cNvGraphicFramePr>
          <p:nvPr/>
        </p:nvGraphicFramePr>
        <p:xfrm>
          <a:off x="1181100" y="1487488"/>
          <a:ext cx="965200" cy="495300"/>
        </p:xfrm>
        <a:graphic>
          <a:graphicData uri="http://schemas.openxmlformats.org/presentationml/2006/ole">
            <mc:AlternateContent xmlns:mc="http://schemas.openxmlformats.org/markup-compatibility/2006">
              <mc:Choice xmlns:v="urn:schemas-microsoft-com:vml" Requires="v">
                <p:oleObj spid="_x0000_s187450" name="Equation" r:id="rId4" imgW="965160" imgH="495000" progId="Equation.DSMT4">
                  <p:embed/>
                </p:oleObj>
              </mc:Choice>
              <mc:Fallback>
                <p:oleObj name="Equation" r:id="rId4" imgW="965160" imgH="495000" progId="Equation.DSMT4">
                  <p:embed/>
                  <p:pic>
                    <p:nvPicPr>
                      <p:cNvPr id="6" name="Object 5"/>
                      <p:cNvPicPr>
                        <a:picLocks noChangeAspect="1" noChangeArrowheads="1"/>
                      </p:cNvPicPr>
                      <p:nvPr/>
                    </p:nvPicPr>
                    <p:blipFill>
                      <a:blip r:embed="rId5"/>
                      <a:srcRect/>
                      <a:stretch>
                        <a:fillRect/>
                      </a:stretch>
                    </p:blipFill>
                    <p:spPr bwMode="auto">
                      <a:xfrm>
                        <a:off x="1181100" y="1487488"/>
                        <a:ext cx="965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1357456" y="2579688"/>
          <a:ext cx="1190058" cy="506408"/>
        </p:xfrm>
        <a:graphic>
          <a:graphicData uri="http://schemas.openxmlformats.org/presentationml/2006/ole">
            <mc:AlternateContent xmlns:mc="http://schemas.openxmlformats.org/markup-compatibility/2006">
              <mc:Choice xmlns:v="urn:schemas-microsoft-com:vml" Requires="v">
                <p:oleObj spid="_x0000_s187451" name="Equation" r:id="rId6" imgW="596880" imgH="253800" progId="Equation.DSMT4">
                  <p:embed/>
                </p:oleObj>
              </mc:Choice>
              <mc:Fallback>
                <p:oleObj name="Equation" r:id="rId6" imgW="596880" imgH="253800" progId="Equation.DSMT4">
                  <p:embed/>
                  <p:pic>
                    <p:nvPicPr>
                      <p:cNvPr id="7" name="Object 6"/>
                      <p:cNvPicPr>
                        <a:picLocks noChangeAspect="1" noChangeArrowheads="1"/>
                      </p:cNvPicPr>
                      <p:nvPr/>
                    </p:nvPicPr>
                    <p:blipFill>
                      <a:blip r:embed="rId7"/>
                      <a:srcRect/>
                      <a:stretch>
                        <a:fillRect/>
                      </a:stretch>
                    </p:blipFill>
                    <p:spPr bwMode="auto">
                      <a:xfrm>
                        <a:off x="1357456" y="2579688"/>
                        <a:ext cx="1190058" cy="506408"/>
                      </a:xfrm>
                      <a:prstGeom prst="rect">
                        <a:avLst/>
                      </a:prstGeom>
                      <a:noFill/>
                      <a:ln>
                        <a:noFill/>
                      </a:ln>
                      <a:effectLst/>
                    </p:spPr>
                  </p:pic>
                </p:oleObj>
              </mc:Fallback>
            </mc:AlternateContent>
          </a:graphicData>
        </a:graphic>
      </p:graphicFrame>
      <p:sp>
        <p:nvSpPr>
          <p:cNvPr id="8" name="Rectangle 7" descr="信纸"/>
          <p:cNvSpPr>
            <a:spLocks noChangeArrowheads="1"/>
          </p:cNvSpPr>
          <p:nvPr/>
        </p:nvSpPr>
        <p:spPr bwMode="auto">
          <a:xfrm>
            <a:off x="3111500" y="1958975"/>
            <a:ext cx="16002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sp>
        <p:nvSpPr>
          <p:cNvPr id="9" name="Rectangle 8" descr="信纸"/>
          <p:cNvSpPr>
            <a:spLocks noChangeArrowheads="1"/>
          </p:cNvSpPr>
          <p:nvPr/>
        </p:nvSpPr>
        <p:spPr bwMode="auto">
          <a:xfrm>
            <a:off x="5473700" y="1970088"/>
            <a:ext cx="16764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grpSp>
        <p:nvGrpSpPr>
          <p:cNvPr id="10" name="Group 9"/>
          <p:cNvGrpSpPr>
            <a:grpSpLocks/>
          </p:cNvGrpSpPr>
          <p:nvPr/>
        </p:nvGrpSpPr>
        <p:grpSpPr bwMode="auto">
          <a:xfrm>
            <a:off x="2882900" y="1357313"/>
            <a:ext cx="2057400" cy="525462"/>
            <a:chOff x="3072" y="212"/>
            <a:chExt cx="1296" cy="331"/>
          </a:xfrm>
        </p:grpSpPr>
        <p:sp>
          <p:nvSpPr>
            <p:cNvPr id="11" name="Line 10"/>
            <p:cNvSpPr>
              <a:spLocks noChangeShapeType="1"/>
            </p:cNvSpPr>
            <p:nvPr/>
          </p:nvSpPr>
          <p:spPr bwMode="auto">
            <a:xfrm>
              <a:off x="3072" y="543"/>
              <a:ext cx="1296"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2" name="Object 11"/>
            <p:cNvGraphicFramePr>
              <a:graphicFrameLocks noChangeAspect="1"/>
            </p:cNvGraphicFramePr>
            <p:nvPr/>
          </p:nvGraphicFramePr>
          <p:xfrm>
            <a:off x="3564" y="212"/>
            <a:ext cx="255" cy="311"/>
          </p:xfrm>
          <a:graphic>
            <a:graphicData uri="http://schemas.openxmlformats.org/presentationml/2006/ole">
              <mc:AlternateContent xmlns:mc="http://schemas.openxmlformats.org/markup-compatibility/2006">
                <mc:Choice xmlns:v="urn:schemas-microsoft-com:vml" Requires="v">
                  <p:oleObj spid="_x0000_s187452" name="Equation" r:id="rId8" imgW="406080" imgH="495000" progId="Equation.DSMT4">
                    <p:embed/>
                  </p:oleObj>
                </mc:Choice>
                <mc:Fallback>
                  <p:oleObj name="Equation" r:id="rId8" imgW="406080" imgH="495000" progId="Equation.DSMT4">
                    <p:embed/>
                    <p:pic>
                      <p:nvPicPr>
                        <p:cNvPr id="12" name="Object 11"/>
                        <p:cNvPicPr>
                          <a:picLocks noChangeAspect="1" noChangeArrowheads="1"/>
                        </p:cNvPicPr>
                        <p:nvPr/>
                      </p:nvPicPr>
                      <p:blipFill>
                        <a:blip r:embed="rId9"/>
                        <a:srcRect/>
                        <a:stretch>
                          <a:fillRect/>
                        </a:stretch>
                      </p:blipFill>
                      <p:spPr bwMode="auto">
                        <a:xfrm>
                          <a:off x="3564" y="212"/>
                          <a:ext cx="2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12"/>
          <p:cNvGraphicFramePr>
            <a:graphicFrameLocks noChangeAspect="1"/>
          </p:cNvGraphicFramePr>
          <p:nvPr/>
        </p:nvGraphicFramePr>
        <p:xfrm>
          <a:off x="3181350" y="2597150"/>
          <a:ext cx="1585913" cy="458788"/>
        </p:xfrm>
        <a:graphic>
          <a:graphicData uri="http://schemas.openxmlformats.org/presentationml/2006/ole">
            <mc:AlternateContent xmlns:mc="http://schemas.openxmlformats.org/markup-compatibility/2006">
              <mc:Choice xmlns:v="urn:schemas-microsoft-com:vml" Requires="v">
                <p:oleObj spid="_x0000_s187453" name="Equation" r:id="rId10" imgW="1714320" imgH="495000" progId="Equation.DSMT4">
                  <p:embed/>
                </p:oleObj>
              </mc:Choice>
              <mc:Fallback>
                <p:oleObj name="Equation" r:id="rId10" imgW="1714320" imgH="495000" progId="Equation.DSMT4">
                  <p:embed/>
                  <p:pic>
                    <p:nvPicPr>
                      <p:cNvPr id="13" name="Object 12"/>
                      <p:cNvPicPr>
                        <a:picLocks noChangeAspect="1" noChangeArrowheads="1"/>
                      </p:cNvPicPr>
                      <p:nvPr/>
                    </p:nvPicPr>
                    <p:blipFill>
                      <a:blip r:embed="rId11"/>
                      <a:srcRect/>
                      <a:stretch>
                        <a:fillRect/>
                      </a:stretch>
                    </p:blipFill>
                    <p:spPr bwMode="auto">
                      <a:xfrm>
                        <a:off x="3181350" y="2597150"/>
                        <a:ext cx="1585913"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3"/>
          <p:cNvGrpSpPr>
            <a:grpSpLocks/>
          </p:cNvGrpSpPr>
          <p:nvPr/>
        </p:nvGrpSpPr>
        <p:grpSpPr bwMode="auto">
          <a:xfrm>
            <a:off x="977900" y="1963738"/>
            <a:ext cx="1417638" cy="628650"/>
            <a:chOff x="628" y="1008"/>
            <a:chExt cx="768" cy="384"/>
          </a:xfrm>
        </p:grpSpPr>
        <p:grpSp>
          <p:nvGrpSpPr>
            <p:cNvPr id="15" name="Group 14"/>
            <p:cNvGrpSpPr>
              <a:grpSpLocks/>
            </p:cNvGrpSpPr>
            <p:nvPr/>
          </p:nvGrpSpPr>
          <p:grpSpPr bwMode="auto">
            <a:xfrm>
              <a:off x="628" y="1008"/>
              <a:ext cx="144" cy="148"/>
              <a:chOff x="717" y="1826"/>
              <a:chExt cx="194" cy="196"/>
            </a:xfrm>
          </p:grpSpPr>
          <p:sp>
            <p:nvSpPr>
              <p:cNvPr id="40" name="Oval 15"/>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Line 16"/>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6" name="Group 17"/>
            <p:cNvGrpSpPr>
              <a:grpSpLocks/>
            </p:cNvGrpSpPr>
            <p:nvPr/>
          </p:nvGrpSpPr>
          <p:grpSpPr bwMode="auto">
            <a:xfrm rot="5403686">
              <a:off x="653" y="1174"/>
              <a:ext cx="97" cy="148"/>
              <a:chOff x="717" y="1826"/>
              <a:chExt cx="194" cy="196"/>
            </a:xfrm>
          </p:grpSpPr>
          <p:sp>
            <p:nvSpPr>
              <p:cNvPr id="38" name="Oval 18"/>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9" name="Line 19"/>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7" name="Group 20"/>
            <p:cNvGrpSpPr>
              <a:grpSpLocks/>
            </p:cNvGrpSpPr>
            <p:nvPr/>
          </p:nvGrpSpPr>
          <p:grpSpPr bwMode="auto">
            <a:xfrm rot="5403686">
              <a:off x="841" y="1031"/>
              <a:ext cx="97" cy="148"/>
              <a:chOff x="717" y="1826"/>
              <a:chExt cx="194" cy="196"/>
            </a:xfrm>
          </p:grpSpPr>
          <p:sp>
            <p:nvSpPr>
              <p:cNvPr id="36" name="Oval 21"/>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7" name="Line 22"/>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8" name="Group 23"/>
            <p:cNvGrpSpPr>
              <a:grpSpLocks/>
            </p:cNvGrpSpPr>
            <p:nvPr/>
          </p:nvGrpSpPr>
          <p:grpSpPr bwMode="auto">
            <a:xfrm rot="-6954240">
              <a:off x="749" y="1270"/>
              <a:ext cx="97" cy="148"/>
              <a:chOff x="717" y="1826"/>
              <a:chExt cx="194" cy="196"/>
            </a:xfrm>
          </p:grpSpPr>
          <p:sp>
            <p:nvSpPr>
              <p:cNvPr id="34" name="Oval 24"/>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5" name="Line 25"/>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9" name="Group 26"/>
            <p:cNvGrpSpPr>
              <a:grpSpLocks/>
            </p:cNvGrpSpPr>
            <p:nvPr/>
          </p:nvGrpSpPr>
          <p:grpSpPr bwMode="auto">
            <a:xfrm rot="-16300880">
              <a:off x="937" y="1174"/>
              <a:ext cx="97" cy="148"/>
              <a:chOff x="717" y="1826"/>
              <a:chExt cx="194" cy="196"/>
            </a:xfrm>
          </p:grpSpPr>
          <p:sp>
            <p:nvSpPr>
              <p:cNvPr id="32" name="Oval 27"/>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3" name="Line 28"/>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0" name="Group 29"/>
            <p:cNvGrpSpPr>
              <a:grpSpLocks/>
            </p:cNvGrpSpPr>
            <p:nvPr/>
          </p:nvGrpSpPr>
          <p:grpSpPr bwMode="auto">
            <a:xfrm rot="-6954240">
              <a:off x="985" y="1079"/>
              <a:ext cx="97" cy="148"/>
              <a:chOff x="717" y="1826"/>
              <a:chExt cx="194" cy="196"/>
            </a:xfrm>
          </p:grpSpPr>
          <p:sp>
            <p:nvSpPr>
              <p:cNvPr id="30" name="Oval 30"/>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1" name="Line 31"/>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1" name="Group 32"/>
            <p:cNvGrpSpPr>
              <a:grpSpLocks/>
            </p:cNvGrpSpPr>
            <p:nvPr/>
          </p:nvGrpSpPr>
          <p:grpSpPr bwMode="auto">
            <a:xfrm rot="-6954240">
              <a:off x="1273" y="1223"/>
              <a:ext cx="97" cy="148"/>
              <a:chOff x="717" y="1826"/>
              <a:chExt cx="194" cy="196"/>
            </a:xfrm>
          </p:grpSpPr>
          <p:sp>
            <p:nvSpPr>
              <p:cNvPr id="28" name="Oval 33"/>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9" name="Line 34"/>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2" name="Group 35"/>
            <p:cNvGrpSpPr>
              <a:grpSpLocks/>
            </p:cNvGrpSpPr>
            <p:nvPr/>
          </p:nvGrpSpPr>
          <p:grpSpPr bwMode="auto">
            <a:xfrm>
              <a:off x="1060" y="1196"/>
              <a:ext cx="144" cy="148"/>
              <a:chOff x="717" y="1826"/>
              <a:chExt cx="194" cy="196"/>
            </a:xfrm>
          </p:grpSpPr>
          <p:sp>
            <p:nvSpPr>
              <p:cNvPr id="26" name="Oval 36"/>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7" name="Line 37"/>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3" name="Group 38"/>
            <p:cNvGrpSpPr>
              <a:grpSpLocks/>
            </p:cNvGrpSpPr>
            <p:nvPr/>
          </p:nvGrpSpPr>
          <p:grpSpPr bwMode="auto">
            <a:xfrm rot="5403686">
              <a:off x="1177" y="1031"/>
              <a:ext cx="97" cy="148"/>
              <a:chOff x="717" y="1826"/>
              <a:chExt cx="194" cy="196"/>
            </a:xfrm>
          </p:grpSpPr>
          <p:sp>
            <p:nvSpPr>
              <p:cNvPr id="24" name="Oval 39"/>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5" name="Line 40"/>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pSp>
        <p:nvGrpSpPr>
          <p:cNvPr id="42" name="Group 41"/>
          <p:cNvGrpSpPr>
            <a:grpSpLocks/>
          </p:cNvGrpSpPr>
          <p:nvPr/>
        </p:nvGrpSpPr>
        <p:grpSpPr bwMode="auto">
          <a:xfrm>
            <a:off x="3562350" y="2055813"/>
            <a:ext cx="457200" cy="336550"/>
            <a:chOff x="3452" y="672"/>
            <a:chExt cx="240" cy="212"/>
          </a:xfrm>
        </p:grpSpPr>
        <p:sp>
          <p:nvSpPr>
            <p:cNvPr id="43" name="Oval 4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4" name="Line 4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5" name="Group 44"/>
          <p:cNvGrpSpPr>
            <a:grpSpLocks/>
          </p:cNvGrpSpPr>
          <p:nvPr/>
        </p:nvGrpSpPr>
        <p:grpSpPr bwMode="auto">
          <a:xfrm>
            <a:off x="5680075" y="2020888"/>
            <a:ext cx="1235075" cy="482600"/>
            <a:chOff x="3518" y="1040"/>
            <a:chExt cx="778" cy="304"/>
          </a:xfrm>
        </p:grpSpPr>
        <p:grpSp>
          <p:nvGrpSpPr>
            <p:cNvPr id="46" name="Group 45"/>
            <p:cNvGrpSpPr>
              <a:grpSpLocks/>
            </p:cNvGrpSpPr>
            <p:nvPr/>
          </p:nvGrpSpPr>
          <p:grpSpPr bwMode="auto">
            <a:xfrm rot="2970333">
              <a:off x="3560" y="1008"/>
              <a:ext cx="126" cy="190"/>
              <a:chOff x="3452" y="672"/>
              <a:chExt cx="240" cy="212"/>
            </a:xfrm>
          </p:grpSpPr>
          <p:sp>
            <p:nvSpPr>
              <p:cNvPr id="62" name="Oval 4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3" name="Line 4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7" name="Group 48"/>
            <p:cNvGrpSpPr>
              <a:grpSpLocks/>
            </p:cNvGrpSpPr>
            <p:nvPr/>
          </p:nvGrpSpPr>
          <p:grpSpPr bwMode="auto">
            <a:xfrm rot="5868898">
              <a:off x="3542" y="1176"/>
              <a:ext cx="144" cy="192"/>
              <a:chOff x="3452" y="672"/>
              <a:chExt cx="240" cy="212"/>
            </a:xfrm>
          </p:grpSpPr>
          <p:sp>
            <p:nvSpPr>
              <p:cNvPr id="60" name="Oval 4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1" name="Line 5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8" name="Group 51"/>
            <p:cNvGrpSpPr>
              <a:grpSpLocks/>
            </p:cNvGrpSpPr>
            <p:nvPr/>
          </p:nvGrpSpPr>
          <p:grpSpPr bwMode="auto">
            <a:xfrm rot="2565710">
              <a:off x="3786" y="1154"/>
              <a:ext cx="126" cy="190"/>
              <a:chOff x="3452" y="672"/>
              <a:chExt cx="240" cy="212"/>
            </a:xfrm>
          </p:grpSpPr>
          <p:sp>
            <p:nvSpPr>
              <p:cNvPr id="58" name="Oval 5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9" name="Line 5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9" name="Group 54"/>
            <p:cNvGrpSpPr>
              <a:grpSpLocks/>
            </p:cNvGrpSpPr>
            <p:nvPr/>
          </p:nvGrpSpPr>
          <p:grpSpPr bwMode="auto">
            <a:xfrm rot="4893287">
              <a:off x="3792" y="1032"/>
              <a:ext cx="144" cy="192"/>
              <a:chOff x="3452" y="672"/>
              <a:chExt cx="240" cy="212"/>
            </a:xfrm>
          </p:grpSpPr>
          <p:sp>
            <p:nvSpPr>
              <p:cNvPr id="56" name="Oval 5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7" name="Line 5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0" name="Group 57"/>
            <p:cNvGrpSpPr>
              <a:grpSpLocks/>
            </p:cNvGrpSpPr>
            <p:nvPr/>
          </p:nvGrpSpPr>
          <p:grpSpPr bwMode="auto">
            <a:xfrm rot="2970333">
              <a:off x="4042" y="1024"/>
              <a:ext cx="126" cy="190"/>
              <a:chOff x="3452" y="672"/>
              <a:chExt cx="240" cy="212"/>
            </a:xfrm>
          </p:grpSpPr>
          <p:sp>
            <p:nvSpPr>
              <p:cNvPr id="54" name="Oval 5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5" name="Line 5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1" name="Group 60"/>
            <p:cNvGrpSpPr>
              <a:grpSpLocks/>
            </p:cNvGrpSpPr>
            <p:nvPr/>
          </p:nvGrpSpPr>
          <p:grpSpPr bwMode="auto">
            <a:xfrm rot="5868898">
              <a:off x="4128" y="1176"/>
              <a:ext cx="144" cy="192"/>
              <a:chOff x="3452" y="672"/>
              <a:chExt cx="240" cy="212"/>
            </a:xfrm>
          </p:grpSpPr>
          <p:sp>
            <p:nvSpPr>
              <p:cNvPr id="52"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3"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aphicFrame>
        <p:nvGraphicFramePr>
          <p:cNvPr id="64" name="Object 63"/>
          <p:cNvGraphicFramePr>
            <a:graphicFrameLocks noChangeAspect="1"/>
          </p:cNvGraphicFramePr>
          <p:nvPr/>
        </p:nvGraphicFramePr>
        <p:xfrm>
          <a:off x="4340225" y="3411538"/>
          <a:ext cx="395288" cy="358775"/>
        </p:xfrm>
        <a:graphic>
          <a:graphicData uri="http://schemas.openxmlformats.org/presentationml/2006/ole">
            <mc:AlternateContent xmlns:mc="http://schemas.openxmlformats.org/markup-compatibility/2006">
              <mc:Choice xmlns:v="urn:schemas-microsoft-com:vml" Requires="v">
                <p:oleObj spid="_x0000_s187454" name="Equation" r:id="rId12" imgW="406080" imgH="355320" progId="Equation.DSMT4">
                  <p:embed/>
                </p:oleObj>
              </mc:Choice>
              <mc:Fallback>
                <p:oleObj name="Equation" r:id="rId12" imgW="406080" imgH="355320" progId="Equation.DSMT4">
                  <p:embed/>
                  <p:pic>
                    <p:nvPicPr>
                      <p:cNvPr id="64" name="Object 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0225" y="3411538"/>
                        <a:ext cx="395288" cy="358775"/>
                      </a:xfrm>
                      <a:prstGeom prst="rect">
                        <a:avLst/>
                      </a:prstGeom>
                      <a:noFill/>
                      <a:ln>
                        <a:noFill/>
                      </a:ln>
                      <a:effectLst/>
                    </p:spPr>
                  </p:pic>
                </p:oleObj>
              </mc:Fallback>
            </mc:AlternateContent>
          </a:graphicData>
        </a:graphic>
      </p:graphicFrame>
      <p:sp>
        <p:nvSpPr>
          <p:cNvPr id="65" name="Oval 64" descr="信纸"/>
          <p:cNvSpPr>
            <a:spLocks noChangeArrowheads="1"/>
          </p:cNvSpPr>
          <p:nvPr/>
        </p:nvSpPr>
        <p:spPr bwMode="auto">
          <a:xfrm>
            <a:off x="5778500" y="3054350"/>
            <a:ext cx="1181100" cy="1181100"/>
          </a:xfrm>
          <a:prstGeom prst="ellipse">
            <a:avLst/>
          </a:prstGeom>
          <a:blipFill dpi="0" rotWithShape="1">
            <a:blip r:embed="rId3"/>
            <a:srcRect/>
            <a:tile tx="0" ty="0" sx="100000" sy="100000" flip="none" algn="tl"/>
          </a:blipFill>
          <a:ln w="4127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6" name="Oval 65"/>
          <p:cNvSpPr>
            <a:spLocks noChangeArrowheads="1"/>
          </p:cNvSpPr>
          <p:nvPr/>
        </p:nvSpPr>
        <p:spPr bwMode="auto">
          <a:xfrm>
            <a:off x="7226300" y="3054350"/>
            <a:ext cx="1181100" cy="1181100"/>
          </a:xfrm>
          <a:prstGeom prst="ellipse">
            <a:avLst/>
          </a:prstGeom>
          <a:noFill/>
          <a:ln w="412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67" name="Group 66"/>
          <p:cNvGrpSpPr>
            <a:grpSpLocks/>
          </p:cNvGrpSpPr>
          <p:nvPr/>
        </p:nvGrpSpPr>
        <p:grpSpPr bwMode="auto">
          <a:xfrm>
            <a:off x="5854700" y="3359150"/>
            <a:ext cx="304800" cy="304800"/>
            <a:chOff x="1584" y="2400"/>
            <a:chExt cx="192" cy="192"/>
          </a:xfrm>
        </p:grpSpPr>
        <p:sp>
          <p:nvSpPr>
            <p:cNvPr id="68" name="Oval 67"/>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9" name="Line 68"/>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0" name="Group 69"/>
          <p:cNvGrpSpPr>
            <a:grpSpLocks/>
          </p:cNvGrpSpPr>
          <p:nvPr/>
        </p:nvGrpSpPr>
        <p:grpSpPr bwMode="auto">
          <a:xfrm>
            <a:off x="5854700" y="3663950"/>
            <a:ext cx="304800" cy="304800"/>
            <a:chOff x="1584" y="2400"/>
            <a:chExt cx="192" cy="192"/>
          </a:xfrm>
        </p:grpSpPr>
        <p:sp>
          <p:nvSpPr>
            <p:cNvPr id="71" name="Oval 70"/>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2" name="Line 71"/>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3" name="Group 72"/>
          <p:cNvGrpSpPr>
            <a:grpSpLocks/>
          </p:cNvGrpSpPr>
          <p:nvPr/>
        </p:nvGrpSpPr>
        <p:grpSpPr bwMode="auto">
          <a:xfrm>
            <a:off x="6083300" y="3892550"/>
            <a:ext cx="304800" cy="304800"/>
            <a:chOff x="1584" y="2400"/>
            <a:chExt cx="192" cy="192"/>
          </a:xfrm>
        </p:grpSpPr>
        <p:sp>
          <p:nvSpPr>
            <p:cNvPr id="74" name="Oval 73"/>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5" name="Line 74"/>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6" name="Group 75"/>
          <p:cNvGrpSpPr>
            <a:grpSpLocks/>
          </p:cNvGrpSpPr>
          <p:nvPr/>
        </p:nvGrpSpPr>
        <p:grpSpPr bwMode="auto">
          <a:xfrm>
            <a:off x="6388100" y="3892550"/>
            <a:ext cx="304800" cy="304800"/>
            <a:chOff x="1584" y="2400"/>
            <a:chExt cx="192" cy="192"/>
          </a:xfrm>
        </p:grpSpPr>
        <p:sp>
          <p:nvSpPr>
            <p:cNvPr id="77" name="Oval 76"/>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8" name="Line 77"/>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9" name="Group 78"/>
          <p:cNvGrpSpPr>
            <a:grpSpLocks/>
          </p:cNvGrpSpPr>
          <p:nvPr/>
        </p:nvGrpSpPr>
        <p:grpSpPr bwMode="auto">
          <a:xfrm>
            <a:off x="6616700" y="3663950"/>
            <a:ext cx="304800" cy="304800"/>
            <a:chOff x="1584" y="2400"/>
            <a:chExt cx="192" cy="192"/>
          </a:xfrm>
        </p:grpSpPr>
        <p:sp>
          <p:nvSpPr>
            <p:cNvPr id="80" name="Oval 79"/>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1" name="Line 80"/>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2" name="Group 81"/>
          <p:cNvGrpSpPr>
            <a:grpSpLocks/>
          </p:cNvGrpSpPr>
          <p:nvPr/>
        </p:nvGrpSpPr>
        <p:grpSpPr bwMode="auto">
          <a:xfrm>
            <a:off x="6616700" y="3359150"/>
            <a:ext cx="304800" cy="304800"/>
            <a:chOff x="1584" y="2400"/>
            <a:chExt cx="192" cy="192"/>
          </a:xfrm>
        </p:grpSpPr>
        <p:sp>
          <p:nvSpPr>
            <p:cNvPr id="83" name="Oval 82"/>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4" name="Line 83"/>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5" name="Group 84"/>
          <p:cNvGrpSpPr>
            <a:grpSpLocks/>
          </p:cNvGrpSpPr>
          <p:nvPr/>
        </p:nvGrpSpPr>
        <p:grpSpPr bwMode="auto">
          <a:xfrm>
            <a:off x="6410325" y="3109913"/>
            <a:ext cx="304800" cy="304800"/>
            <a:chOff x="1584" y="2400"/>
            <a:chExt cx="192" cy="192"/>
          </a:xfrm>
        </p:grpSpPr>
        <p:sp>
          <p:nvSpPr>
            <p:cNvPr id="86" name="Oval 85"/>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7" name="Line 86"/>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8" name="Group 87"/>
          <p:cNvGrpSpPr>
            <a:grpSpLocks/>
          </p:cNvGrpSpPr>
          <p:nvPr/>
        </p:nvGrpSpPr>
        <p:grpSpPr bwMode="auto">
          <a:xfrm>
            <a:off x="6067425" y="3090863"/>
            <a:ext cx="304800" cy="304800"/>
            <a:chOff x="1584" y="2400"/>
            <a:chExt cx="192" cy="192"/>
          </a:xfrm>
        </p:grpSpPr>
        <p:sp>
          <p:nvSpPr>
            <p:cNvPr id="89" name="Oval 88"/>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0" name="Line 89"/>
            <p:cNvSpPr>
              <a:spLocks noChangeShapeType="1"/>
            </p:cNvSpPr>
            <p:nvPr/>
          </p:nvSpPr>
          <p:spPr bwMode="auto">
            <a:xfrm>
              <a:off x="1584" y="2448"/>
              <a:ext cx="0" cy="96"/>
            </a:xfrm>
            <a:prstGeom prst="line">
              <a:avLst/>
            </a:prstGeom>
            <a:noFill/>
            <a:ln w="19050">
              <a:solidFill>
                <a:srgbClr val="FF0000"/>
              </a:solidFill>
              <a:round/>
              <a:headEnd type="none" w="med"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1" name="Group 90"/>
          <p:cNvGrpSpPr>
            <a:grpSpLocks/>
          </p:cNvGrpSpPr>
          <p:nvPr/>
        </p:nvGrpSpPr>
        <p:grpSpPr bwMode="auto">
          <a:xfrm>
            <a:off x="6159500" y="3378200"/>
            <a:ext cx="304800" cy="304800"/>
            <a:chOff x="1584" y="2400"/>
            <a:chExt cx="192" cy="192"/>
          </a:xfrm>
        </p:grpSpPr>
        <p:sp>
          <p:nvSpPr>
            <p:cNvPr id="92" name="Oval 91"/>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3" name="Line 92"/>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4" name="Group 93"/>
          <p:cNvGrpSpPr>
            <a:grpSpLocks/>
          </p:cNvGrpSpPr>
          <p:nvPr/>
        </p:nvGrpSpPr>
        <p:grpSpPr bwMode="auto">
          <a:xfrm>
            <a:off x="6311900" y="3663950"/>
            <a:ext cx="304800" cy="304800"/>
            <a:chOff x="1584" y="2400"/>
            <a:chExt cx="192" cy="192"/>
          </a:xfrm>
        </p:grpSpPr>
        <p:sp>
          <p:nvSpPr>
            <p:cNvPr id="95" name="Oval 94"/>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6" name="Line 95"/>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7" name="Group 96"/>
          <p:cNvGrpSpPr>
            <a:grpSpLocks/>
          </p:cNvGrpSpPr>
          <p:nvPr/>
        </p:nvGrpSpPr>
        <p:grpSpPr bwMode="auto">
          <a:xfrm>
            <a:off x="7291388" y="3130550"/>
            <a:ext cx="1039812" cy="1009650"/>
            <a:chOff x="4649" y="2049"/>
            <a:chExt cx="655" cy="636"/>
          </a:xfrm>
        </p:grpSpPr>
        <p:sp>
          <p:nvSpPr>
            <p:cNvPr id="98" name="Oval 97"/>
            <p:cNvSpPr>
              <a:spLocks noChangeArrowheads="1"/>
            </p:cNvSpPr>
            <p:nvPr/>
          </p:nvSpPr>
          <p:spPr bwMode="auto">
            <a:xfrm>
              <a:off x="4649" y="2049"/>
              <a:ext cx="655" cy="636"/>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99" name="Object 98"/>
            <p:cNvGraphicFramePr>
              <a:graphicFrameLocks noChangeAspect="1"/>
            </p:cNvGraphicFramePr>
            <p:nvPr/>
          </p:nvGraphicFramePr>
          <p:xfrm>
            <a:off x="4734" y="2220"/>
            <a:ext cx="263" cy="271"/>
          </p:xfrm>
          <a:graphic>
            <a:graphicData uri="http://schemas.openxmlformats.org/presentationml/2006/ole">
              <mc:AlternateContent xmlns:mc="http://schemas.openxmlformats.org/markup-compatibility/2006">
                <mc:Choice xmlns:v="urn:schemas-microsoft-com:vml" Requires="v">
                  <p:oleObj spid="_x0000_s187455" name="Equation" r:id="rId14" imgW="355320" imgH="380880" progId="Equation.3">
                    <p:embed/>
                  </p:oleObj>
                </mc:Choice>
                <mc:Fallback>
                  <p:oleObj name="Equation" r:id="rId14" imgW="355320" imgH="380880" progId="Equation.3">
                    <p:embed/>
                    <p:pic>
                      <p:nvPicPr>
                        <p:cNvPr id="99" name="Object 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4" y="2220"/>
                          <a:ext cx="26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Line 99"/>
            <p:cNvSpPr>
              <a:spLocks noChangeShapeType="1"/>
            </p:cNvSpPr>
            <p:nvPr/>
          </p:nvSpPr>
          <p:spPr bwMode="auto">
            <a:xfrm>
              <a:off x="4649" y="2334"/>
              <a:ext cx="0" cy="144"/>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sp>
        <p:nvSpPr>
          <p:cNvPr id="101" name="AutoShape 100" descr="信纸"/>
          <p:cNvSpPr>
            <a:spLocks noChangeArrowheads="1"/>
          </p:cNvSpPr>
          <p:nvPr/>
        </p:nvSpPr>
        <p:spPr bwMode="auto">
          <a:xfrm rot="5377698">
            <a:off x="2215357" y="2477293"/>
            <a:ext cx="933450" cy="2449513"/>
          </a:xfrm>
          <a:prstGeom prst="can">
            <a:avLst>
              <a:gd name="adj" fmla="val 23459"/>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102" name="Group 101"/>
          <p:cNvGrpSpPr>
            <a:grpSpLocks/>
          </p:cNvGrpSpPr>
          <p:nvPr/>
        </p:nvGrpSpPr>
        <p:grpSpPr bwMode="auto">
          <a:xfrm>
            <a:off x="5467350" y="1355725"/>
            <a:ext cx="1676400" cy="544513"/>
            <a:chOff x="3360" y="713"/>
            <a:chExt cx="1056" cy="343"/>
          </a:xfrm>
        </p:grpSpPr>
        <p:sp>
          <p:nvSpPr>
            <p:cNvPr id="103" name="Line 102"/>
            <p:cNvSpPr>
              <a:spLocks noChangeShapeType="1"/>
            </p:cNvSpPr>
            <p:nvPr/>
          </p:nvSpPr>
          <p:spPr bwMode="auto">
            <a:xfrm flipV="1">
              <a:off x="3360" y="1043"/>
              <a:ext cx="1056" cy="13"/>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04" name="Object 103"/>
            <p:cNvGraphicFramePr>
              <a:graphicFrameLocks noChangeAspect="1"/>
            </p:cNvGraphicFramePr>
            <p:nvPr/>
          </p:nvGraphicFramePr>
          <p:xfrm>
            <a:off x="3716" y="713"/>
            <a:ext cx="256" cy="310"/>
          </p:xfrm>
          <a:graphic>
            <a:graphicData uri="http://schemas.openxmlformats.org/presentationml/2006/ole">
              <mc:AlternateContent xmlns:mc="http://schemas.openxmlformats.org/markup-compatibility/2006">
                <mc:Choice xmlns:v="urn:schemas-microsoft-com:vml" Requires="v">
                  <p:oleObj spid="_x0000_s187456" name="Equation" r:id="rId16" imgW="406080" imgH="495000" progId="Equation.DSMT4">
                    <p:embed/>
                  </p:oleObj>
                </mc:Choice>
                <mc:Fallback>
                  <p:oleObj name="Equation" r:id="rId16" imgW="406080" imgH="495000" progId="Equation.DSMT4">
                    <p:embed/>
                    <p:pic>
                      <p:nvPicPr>
                        <p:cNvPr id="104" name="Object 103"/>
                        <p:cNvPicPr>
                          <a:picLocks noChangeAspect="1" noChangeArrowheads="1"/>
                        </p:cNvPicPr>
                        <p:nvPr/>
                      </p:nvPicPr>
                      <p:blipFill>
                        <a:blip r:embed="rId17"/>
                        <a:srcRect/>
                        <a:stretch>
                          <a:fillRect/>
                        </a:stretch>
                      </p:blipFill>
                      <p:spPr bwMode="auto">
                        <a:xfrm>
                          <a:off x="3716" y="713"/>
                          <a:ext cx="25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5" name="Group 104"/>
          <p:cNvGrpSpPr>
            <a:grpSpLocks/>
          </p:cNvGrpSpPr>
          <p:nvPr/>
        </p:nvGrpSpPr>
        <p:grpSpPr bwMode="auto">
          <a:xfrm flipV="1">
            <a:off x="1500188" y="3667125"/>
            <a:ext cx="2767012" cy="71438"/>
            <a:chOff x="3408" y="1776"/>
            <a:chExt cx="1488" cy="0"/>
          </a:xfrm>
        </p:grpSpPr>
        <p:sp>
          <p:nvSpPr>
            <p:cNvPr id="106" name="Line 105"/>
            <p:cNvSpPr>
              <a:spLocks noChangeShapeType="1"/>
            </p:cNvSpPr>
            <p:nvPr/>
          </p:nvSpPr>
          <p:spPr bwMode="auto">
            <a:xfrm>
              <a:off x="3408" y="1776"/>
              <a:ext cx="12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107" name="Freeform 106"/>
            <p:cNvSpPr>
              <a:spLocks/>
            </p:cNvSpPr>
            <p:nvPr/>
          </p:nvSpPr>
          <p:spPr bwMode="auto">
            <a:xfrm rot="5321072">
              <a:off x="4750" y="1630"/>
              <a:ext cx="0" cy="292"/>
            </a:xfrm>
            <a:custGeom>
              <a:avLst/>
              <a:gdLst>
                <a:gd name="T0" fmla="*/ 0 w 1"/>
                <a:gd name="T1" fmla="*/ 376 h 376"/>
                <a:gd name="T2" fmla="*/ 0 w 1"/>
                <a:gd name="T3" fmla="*/ 0 h 376"/>
              </a:gdLst>
              <a:ahLst/>
              <a:cxnLst>
                <a:cxn ang="0">
                  <a:pos x="T0" y="T1"/>
                </a:cxn>
                <a:cxn ang="0">
                  <a:pos x="T2" y="T3"/>
                </a:cxn>
              </a:cxnLst>
              <a:rect l="0" t="0" r="r" b="b"/>
              <a:pathLst>
                <a:path w="1" h="376">
                  <a:moveTo>
                    <a:pt x="0" y="376"/>
                  </a:moveTo>
                  <a:lnTo>
                    <a:pt x="0" y="0"/>
                  </a:lnTo>
                </a:path>
              </a:pathLst>
            </a:custGeom>
            <a:noFill/>
            <a:ln w="41275">
              <a:solidFill>
                <a:schemeClr val="accent2"/>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108" name="AutoShape 107"/>
          <p:cNvSpPr>
            <a:spLocks noChangeArrowheads="1"/>
          </p:cNvSpPr>
          <p:nvPr/>
        </p:nvSpPr>
        <p:spPr bwMode="auto">
          <a:xfrm>
            <a:off x="7651750" y="636588"/>
            <a:ext cx="622300" cy="2105025"/>
          </a:xfrm>
          <a:prstGeom prst="wedgeRectCallout">
            <a:avLst>
              <a:gd name="adj1" fmla="val -22194"/>
              <a:gd name="adj2" fmla="val 68931"/>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r>
              <a:rPr lang="zh-CN" altLang="en-US" sz="2400" b="1">
                <a:solidFill>
                  <a:srgbClr val="000066"/>
                </a:solidFill>
                <a:ea typeface="楷体_GB2312" pitchFamily="49" charset="-122"/>
              </a:rPr>
              <a:t>磁化面电流</a:t>
            </a:r>
          </a:p>
        </p:txBody>
      </p:sp>
      <p:sp>
        <p:nvSpPr>
          <p:cNvPr id="109" name="Text Box 108"/>
          <p:cNvSpPr txBox="1">
            <a:spLocks noChangeArrowheads="1"/>
          </p:cNvSpPr>
          <p:nvPr/>
        </p:nvSpPr>
        <p:spPr bwMode="auto">
          <a:xfrm>
            <a:off x="882650" y="5456238"/>
            <a:ext cx="717391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i="1">
                <a:solidFill>
                  <a:schemeClr val="bg1"/>
                </a:solidFill>
              </a:rPr>
              <a:t>**B</a:t>
            </a:r>
            <a:r>
              <a:rPr lang="en-US" altLang="zh-CN" sz="2400" b="1" baseline="-25000">
                <a:solidFill>
                  <a:schemeClr val="bg1"/>
                </a:solidFill>
              </a:rPr>
              <a:t>0</a:t>
            </a:r>
            <a:r>
              <a:rPr lang="en-US" altLang="zh-CN" sz="2400" b="1">
                <a:solidFill>
                  <a:schemeClr val="bg1"/>
                </a:solidFill>
                <a:sym typeface="Symbol" pitchFamily="18" charset="2"/>
              </a:rPr>
              <a:t></a:t>
            </a:r>
            <a:r>
              <a:rPr lang="zh-CN" altLang="en-US" sz="2400" b="1">
                <a:solidFill>
                  <a:schemeClr val="bg1"/>
                </a:solidFill>
                <a:sym typeface="Symbol" pitchFamily="18" charset="2"/>
              </a:rPr>
              <a:t>强，</a:t>
            </a:r>
            <a:r>
              <a:rPr lang="zh-CN" altLang="en-US" sz="2400" b="1">
                <a:solidFill>
                  <a:schemeClr val="bg1"/>
                </a:solidFill>
              </a:rPr>
              <a:t>温度越低（</a:t>
            </a:r>
            <a:r>
              <a:rPr lang="zh-CN" altLang="en-US" sz="2400" b="1">
                <a:solidFill>
                  <a:schemeClr val="bg1"/>
                </a:solidFill>
                <a:ea typeface="楷体_GB2312" pitchFamily="49" charset="-122"/>
              </a:rPr>
              <a:t>热运动缓慢</a:t>
            </a:r>
            <a:r>
              <a:rPr lang="zh-CN" altLang="en-US" sz="2400" b="1">
                <a:solidFill>
                  <a:schemeClr val="bg1"/>
                </a:solidFill>
              </a:rPr>
              <a:t>）</a:t>
            </a:r>
          </a:p>
        </p:txBody>
      </p:sp>
      <p:graphicFrame>
        <p:nvGraphicFramePr>
          <p:cNvPr id="110" name="Object 109"/>
          <p:cNvGraphicFramePr>
            <a:graphicFrameLocks noChangeAspect="1"/>
          </p:cNvGraphicFramePr>
          <p:nvPr/>
        </p:nvGraphicFramePr>
        <p:xfrm>
          <a:off x="1535795" y="6119415"/>
          <a:ext cx="2050113" cy="477937"/>
        </p:xfrm>
        <a:graphic>
          <a:graphicData uri="http://schemas.openxmlformats.org/presentationml/2006/ole">
            <mc:AlternateContent xmlns:mc="http://schemas.openxmlformats.org/markup-compatibility/2006">
              <mc:Choice xmlns:v="urn:schemas-microsoft-com:vml" Requires="v">
                <p:oleObj spid="_x0000_s187457" name="Equation" r:id="rId18" imgW="977760" imgH="228600" progId="Equation.DSMT4">
                  <p:embed/>
                </p:oleObj>
              </mc:Choice>
              <mc:Fallback>
                <p:oleObj name="Equation" r:id="rId18" imgW="977760" imgH="228600" progId="Equation.DSMT4">
                  <p:embed/>
                  <p:pic>
                    <p:nvPicPr>
                      <p:cNvPr id="110" name="Object 109"/>
                      <p:cNvPicPr>
                        <a:picLocks noChangeAspect="1" noChangeArrowheads="1"/>
                      </p:cNvPicPr>
                      <p:nvPr/>
                    </p:nvPicPr>
                    <p:blipFill>
                      <a:blip r:embed="rId19"/>
                      <a:srcRect/>
                      <a:stretch>
                        <a:fillRect/>
                      </a:stretch>
                    </p:blipFill>
                    <p:spPr bwMode="auto">
                      <a:xfrm>
                        <a:off x="1535795" y="6119415"/>
                        <a:ext cx="2050113" cy="477937"/>
                      </a:xfrm>
                      <a:prstGeom prst="rect">
                        <a:avLst/>
                      </a:prstGeom>
                      <a:noFill/>
                      <a:ln>
                        <a:noFill/>
                      </a:ln>
                      <a:effectLst/>
                    </p:spPr>
                  </p:pic>
                </p:oleObj>
              </mc:Fallback>
            </mc:AlternateContent>
          </a:graphicData>
        </a:graphic>
      </p:graphicFrame>
      <p:sp>
        <p:nvSpPr>
          <p:cNvPr id="111" name="Text Box 110"/>
          <p:cNvSpPr txBox="1">
            <a:spLocks noChangeArrowheads="1"/>
          </p:cNvSpPr>
          <p:nvPr/>
        </p:nvSpPr>
        <p:spPr bwMode="auto">
          <a:xfrm>
            <a:off x="3568700" y="6092825"/>
            <a:ext cx="5486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a:solidFill>
                  <a:schemeClr val="bg1"/>
                </a:solidFill>
              </a:rPr>
              <a:t>, </a:t>
            </a:r>
            <a:r>
              <a:rPr lang="zh-CN" altLang="en-US" sz="2400" b="1">
                <a:solidFill>
                  <a:schemeClr val="bg1"/>
                </a:solidFill>
              </a:rPr>
              <a:t>磁化面电流越大</a:t>
            </a:r>
            <a:r>
              <a:rPr lang="en-US" altLang="zh-CN" sz="2400" b="1">
                <a:solidFill>
                  <a:schemeClr val="bg1"/>
                </a:solidFill>
              </a:rPr>
              <a:t>, </a:t>
            </a:r>
            <a:r>
              <a:rPr lang="zh-CN" altLang="en-US" sz="2400" b="1">
                <a:solidFill>
                  <a:schemeClr val="bg1"/>
                </a:solidFill>
              </a:rPr>
              <a:t>磁化越厉害。</a:t>
            </a:r>
          </a:p>
        </p:txBody>
      </p:sp>
      <p:grpSp>
        <p:nvGrpSpPr>
          <p:cNvPr id="112" name="Group 111"/>
          <p:cNvGrpSpPr>
            <a:grpSpLocks/>
          </p:cNvGrpSpPr>
          <p:nvPr/>
        </p:nvGrpSpPr>
        <p:grpSpPr bwMode="auto">
          <a:xfrm>
            <a:off x="4554538" y="3332163"/>
            <a:ext cx="827087" cy="550862"/>
            <a:chOff x="5088" y="1689"/>
            <a:chExt cx="516" cy="335"/>
          </a:xfrm>
        </p:grpSpPr>
        <p:sp>
          <p:nvSpPr>
            <p:cNvPr id="113" name="Text Box 112"/>
            <p:cNvSpPr txBox="1">
              <a:spLocks noChangeArrowheads="1"/>
            </p:cNvSpPr>
            <p:nvPr/>
          </p:nvSpPr>
          <p:spPr bwMode="auto">
            <a:xfrm>
              <a:off x="5088" y="1689"/>
              <a:ext cx="30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66"/>
                  </a:solidFill>
                </a:rPr>
                <a:t>∥</a:t>
              </a:r>
            </a:p>
          </p:txBody>
        </p:sp>
        <p:graphicFrame>
          <p:nvGraphicFramePr>
            <p:cNvPr id="114" name="Object 113"/>
            <p:cNvGraphicFramePr>
              <a:graphicFrameLocks noChangeAspect="1"/>
            </p:cNvGraphicFramePr>
            <p:nvPr/>
          </p:nvGraphicFramePr>
          <p:xfrm>
            <a:off x="5348" y="1712"/>
            <a:ext cx="256" cy="312"/>
          </p:xfrm>
          <a:graphic>
            <a:graphicData uri="http://schemas.openxmlformats.org/presentationml/2006/ole">
              <mc:AlternateContent xmlns:mc="http://schemas.openxmlformats.org/markup-compatibility/2006">
                <mc:Choice xmlns:v="urn:schemas-microsoft-com:vml" Requires="v">
                  <p:oleObj spid="_x0000_s187458" name="Equation" r:id="rId20" imgW="406080" imgH="495000" progId="Equation.DSMT4">
                    <p:embed/>
                  </p:oleObj>
                </mc:Choice>
                <mc:Fallback>
                  <p:oleObj name="Equation" r:id="rId20" imgW="406080" imgH="495000" progId="Equation.DSMT4">
                    <p:embed/>
                    <p:pic>
                      <p:nvPicPr>
                        <p:cNvPr id="114" name="Object 1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 y="17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5" name="Object 115"/>
          <p:cNvGraphicFramePr>
            <a:graphicFrameLocks noChangeAspect="1"/>
          </p:cNvGraphicFramePr>
          <p:nvPr/>
        </p:nvGraphicFramePr>
        <p:xfrm>
          <a:off x="2767013" y="960438"/>
          <a:ext cx="1016000" cy="431800"/>
        </p:xfrm>
        <a:graphic>
          <a:graphicData uri="http://schemas.openxmlformats.org/presentationml/2006/ole">
            <mc:AlternateContent xmlns:mc="http://schemas.openxmlformats.org/markup-compatibility/2006">
              <mc:Choice xmlns:v="urn:schemas-microsoft-com:vml" Requires="v">
                <p:oleObj spid="_x0000_s187459" name="Equation" r:id="rId22" imgW="1015920" imgH="431640" progId="Equation.DSMT4">
                  <p:embed/>
                </p:oleObj>
              </mc:Choice>
              <mc:Fallback>
                <p:oleObj name="Equation" r:id="rId22" imgW="1015920" imgH="431640" progId="Equation.DSMT4">
                  <p:embed/>
                  <p:pic>
                    <p:nvPicPr>
                      <p:cNvPr id="115" name="Object 115"/>
                      <p:cNvPicPr>
                        <a:picLocks noChangeAspect="1" noChangeArrowheads="1"/>
                      </p:cNvPicPr>
                      <p:nvPr/>
                    </p:nvPicPr>
                    <p:blipFill>
                      <a:blip r:embed="rId23"/>
                      <a:srcRect/>
                      <a:stretch>
                        <a:fillRect/>
                      </a:stretch>
                    </p:blipFill>
                    <p:spPr bwMode="auto">
                      <a:xfrm>
                        <a:off x="2767013" y="960438"/>
                        <a:ext cx="1016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118"/>
          <p:cNvGrpSpPr>
            <a:grpSpLocks/>
          </p:cNvGrpSpPr>
          <p:nvPr/>
        </p:nvGrpSpPr>
        <p:grpSpPr bwMode="auto">
          <a:xfrm>
            <a:off x="3181350" y="1935166"/>
            <a:ext cx="1344613" cy="649288"/>
            <a:chOff x="2688" y="2304"/>
            <a:chExt cx="847" cy="409"/>
          </a:xfrm>
        </p:grpSpPr>
        <p:sp>
          <p:nvSpPr>
            <p:cNvPr id="117" name="Text Box 119"/>
            <p:cNvSpPr txBox="1">
              <a:spLocks noChangeArrowheads="1"/>
            </p:cNvSpPr>
            <p:nvPr/>
          </p:nvSpPr>
          <p:spPr bwMode="auto">
            <a:xfrm>
              <a:off x="3280" y="230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N</a:t>
              </a:r>
            </a:p>
          </p:txBody>
        </p:sp>
        <p:sp>
          <p:nvSpPr>
            <p:cNvPr id="118" name="Text Box 120"/>
            <p:cNvSpPr txBox="1">
              <a:spLocks noChangeArrowheads="1"/>
            </p:cNvSpPr>
            <p:nvPr/>
          </p:nvSpPr>
          <p:spPr bwMode="auto">
            <a:xfrm>
              <a:off x="2688" y="2422"/>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S</a:t>
              </a:r>
            </a:p>
          </p:txBody>
        </p:sp>
        <p:sp>
          <p:nvSpPr>
            <p:cNvPr id="119" name="AutoShape 121"/>
            <p:cNvSpPr>
              <a:spLocks noChangeArrowheads="1"/>
            </p:cNvSpPr>
            <p:nvPr/>
          </p:nvSpPr>
          <p:spPr bwMode="auto">
            <a:xfrm rot="3962881">
              <a:off x="3160" y="2376"/>
              <a:ext cx="96" cy="240"/>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0" name="AutoShape 122"/>
            <p:cNvSpPr>
              <a:spLocks noChangeArrowheads="1"/>
            </p:cNvSpPr>
            <p:nvPr/>
          </p:nvSpPr>
          <p:spPr bwMode="auto">
            <a:xfrm rot="3962881" flipH="1" flipV="1">
              <a:off x="2935" y="2472"/>
              <a:ext cx="96" cy="240"/>
            </a:xfrm>
            <a:prstGeom prst="triangle">
              <a:avLst>
                <a:gd name="adj" fmla="val 50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21" name="Object 123"/>
          <p:cNvGraphicFramePr>
            <a:graphicFrameLocks noChangeAspect="1"/>
          </p:cNvGraphicFramePr>
          <p:nvPr/>
        </p:nvGraphicFramePr>
        <p:xfrm>
          <a:off x="3641725" y="4405313"/>
          <a:ext cx="1620838" cy="519112"/>
        </p:xfrm>
        <a:graphic>
          <a:graphicData uri="http://schemas.openxmlformats.org/presentationml/2006/ole">
            <mc:AlternateContent xmlns:mc="http://schemas.openxmlformats.org/markup-compatibility/2006">
              <mc:Choice xmlns:v="urn:schemas-microsoft-com:vml" Requires="v">
                <p:oleObj spid="_x0000_s187460" name="Equation" r:id="rId24" imgW="1638000" imgH="431640" progId="Equation.DSMT4">
                  <p:embed/>
                </p:oleObj>
              </mc:Choice>
              <mc:Fallback>
                <p:oleObj name="Equation" r:id="rId24" imgW="1638000" imgH="431640" progId="Equation.DSMT4">
                  <p:embed/>
                  <p:pic>
                    <p:nvPicPr>
                      <p:cNvPr id="121" name="Object 123"/>
                      <p:cNvPicPr>
                        <a:picLocks noChangeAspect="1" noChangeArrowheads="1"/>
                      </p:cNvPicPr>
                      <p:nvPr/>
                    </p:nvPicPr>
                    <p:blipFill>
                      <a:blip r:embed="rId25"/>
                      <a:srcRect/>
                      <a:stretch>
                        <a:fillRect/>
                      </a:stretch>
                    </p:blipFill>
                    <p:spPr bwMode="auto">
                      <a:xfrm>
                        <a:off x="3641725" y="4405313"/>
                        <a:ext cx="1620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4"/>
          <p:cNvSpPr txBox="1">
            <a:spLocks noChangeArrowheads="1"/>
          </p:cNvSpPr>
          <p:nvPr/>
        </p:nvSpPr>
        <p:spPr bwMode="auto">
          <a:xfrm>
            <a:off x="381000" y="4308475"/>
            <a:ext cx="477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注：*在有外场时，</a:t>
            </a:r>
          </a:p>
        </p:txBody>
      </p:sp>
      <p:sp>
        <p:nvSpPr>
          <p:cNvPr id="123" name="Text Box 125"/>
          <p:cNvSpPr txBox="1">
            <a:spLocks noChangeArrowheads="1"/>
          </p:cNvSpPr>
          <p:nvPr/>
        </p:nvSpPr>
        <p:spPr bwMode="auto">
          <a:xfrm>
            <a:off x="3492500" y="4940300"/>
            <a:ext cx="55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是顺磁质产生磁效应的主要原因</a:t>
            </a:r>
          </a:p>
        </p:txBody>
      </p:sp>
      <p:grpSp>
        <p:nvGrpSpPr>
          <p:cNvPr id="124" name="Group 126"/>
          <p:cNvGrpSpPr>
            <a:grpSpLocks/>
          </p:cNvGrpSpPr>
          <p:nvPr/>
        </p:nvGrpSpPr>
        <p:grpSpPr bwMode="auto">
          <a:xfrm>
            <a:off x="1098550" y="4865690"/>
            <a:ext cx="2851150" cy="536576"/>
            <a:chOff x="0" y="1441"/>
            <a:chExt cx="1920" cy="338"/>
          </a:xfrm>
        </p:grpSpPr>
        <p:sp>
          <p:nvSpPr>
            <p:cNvPr id="125" name="Rectangle 127"/>
            <p:cNvSpPr>
              <a:spLocks noChangeArrowheads="1"/>
            </p:cNvSpPr>
            <p:nvPr/>
          </p:nvSpPr>
          <p:spPr bwMode="auto">
            <a:xfrm>
              <a:off x="0" y="1488"/>
              <a:ext cx="19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分子固有磁矩</a:t>
              </a:r>
            </a:p>
          </p:txBody>
        </p:sp>
        <p:graphicFrame>
          <p:nvGraphicFramePr>
            <p:cNvPr id="126" name="Object 128"/>
            <p:cNvGraphicFramePr>
              <a:graphicFrameLocks noChangeAspect="1"/>
            </p:cNvGraphicFramePr>
            <p:nvPr/>
          </p:nvGraphicFramePr>
          <p:xfrm>
            <a:off x="1331" y="1441"/>
            <a:ext cx="321" cy="338"/>
          </p:xfrm>
          <a:graphic>
            <a:graphicData uri="http://schemas.openxmlformats.org/presentationml/2006/ole">
              <mc:AlternateContent xmlns:mc="http://schemas.openxmlformats.org/markup-compatibility/2006">
                <mc:Choice xmlns:v="urn:schemas-microsoft-com:vml" Requires="v">
                  <p:oleObj spid="_x0000_s187461" name="Equation" r:id="rId26" imgW="215640" imgH="228600" progId="Equation.DSMT4">
                    <p:embed/>
                  </p:oleObj>
                </mc:Choice>
                <mc:Fallback>
                  <p:oleObj name="Equation" r:id="rId26" imgW="215640" imgH="228600" progId="Equation.DSMT4">
                    <p:embed/>
                    <p:pic>
                      <p:nvPicPr>
                        <p:cNvPr id="126" name="Object 128"/>
                        <p:cNvPicPr>
                          <a:picLocks noChangeAspect="1" noChangeArrowheads="1"/>
                        </p:cNvPicPr>
                        <p:nvPr/>
                      </p:nvPicPr>
                      <p:blipFill>
                        <a:blip r:embed="rId27"/>
                        <a:srcRect/>
                        <a:stretch>
                          <a:fillRect/>
                        </a:stretch>
                      </p:blipFill>
                      <p:spPr bwMode="auto">
                        <a:xfrm>
                          <a:off x="1331" y="1441"/>
                          <a:ext cx="321" cy="338"/>
                        </a:xfrm>
                        <a:prstGeom prst="rect">
                          <a:avLst/>
                        </a:prstGeom>
                        <a:noFill/>
                        <a:ln>
                          <a:noFill/>
                        </a:ln>
                        <a:effectLst/>
                      </p:spPr>
                    </p:pic>
                  </p:oleObj>
                </mc:Fallback>
              </mc:AlternateContent>
            </a:graphicData>
          </a:graphic>
        </p:graphicFrame>
      </p:grpSp>
      <p:grpSp>
        <p:nvGrpSpPr>
          <p:cNvPr id="127" name="Group 131"/>
          <p:cNvGrpSpPr>
            <a:grpSpLocks/>
          </p:cNvGrpSpPr>
          <p:nvPr/>
        </p:nvGrpSpPr>
        <p:grpSpPr bwMode="auto">
          <a:xfrm>
            <a:off x="1655763" y="3213100"/>
            <a:ext cx="2684462" cy="957263"/>
            <a:chOff x="248" y="2061"/>
            <a:chExt cx="1969" cy="731"/>
          </a:xfrm>
        </p:grpSpPr>
        <p:sp>
          <p:nvSpPr>
            <p:cNvPr id="128" name="Arc 132"/>
            <p:cNvSpPr>
              <a:spLocks/>
            </p:cNvSpPr>
            <p:nvPr/>
          </p:nvSpPr>
          <p:spPr bwMode="auto">
            <a:xfrm flipV="1">
              <a:off x="1401"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9" name="Arc 133"/>
            <p:cNvSpPr>
              <a:spLocks/>
            </p:cNvSpPr>
            <p:nvPr/>
          </p:nvSpPr>
          <p:spPr bwMode="auto">
            <a:xfrm flipV="1">
              <a:off x="159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0" name="Arc 134"/>
            <p:cNvSpPr>
              <a:spLocks/>
            </p:cNvSpPr>
            <p:nvPr/>
          </p:nvSpPr>
          <p:spPr bwMode="auto">
            <a:xfrm flipV="1">
              <a:off x="248" y="2061"/>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1" name="Arc 135"/>
            <p:cNvSpPr>
              <a:spLocks/>
            </p:cNvSpPr>
            <p:nvPr/>
          </p:nvSpPr>
          <p:spPr bwMode="auto">
            <a:xfrm flipV="1">
              <a:off x="438"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2" name="Arc 136"/>
            <p:cNvSpPr>
              <a:spLocks/>
            </p:cNvSpPr>
            <p:nvPr/>
          </p:nvSpPr>
          <p:spPr bwMode="auto">
            <a:xfrm flipV="1">
              <a:off x="630"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3" name="Arc 137"/>
            <p:cNvSpPr>
              <a:spLocks/>
            </p:cNvSpPr>
            <p:nvPr/>
          </p:nvSpPr>
          <p:spPr bwMode="auto">
            <a:xfrm flipV="1">
              <a:off x="82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4" name="Arc 138"/>
            <p:cNvSpPr>
              <a:spLocks/>
            </p:cNvSpPr>
            <p:nvPr/>
          </p:nvSpPr>
          <p:spPr bwMode="auto">
            <a:xfrm flipV="1">
              <a:off x="1015"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5" name="Arc 139"/>
            <p:cNvSpPr>
              <a:spLocks/>
            </p:cNvSpPr>
            <p:nvPr/>
          </p:nvSpPr>
          <p:spPr bwMode="auto">
            <a:xfrm flipV="1">
              <a:off x="1207"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36" name="Object 140" descr="信纸"/>
          <p:cNvGraphicFramePr>
            <a:graphicFrameLocks noChangeAspect="1"/>
          </p:cNvGraphicFramePr>
          <p:nvPr/>
        </p:nvGraphicFramePr>
        <p:xfrm>
          <a:off x="2230438" y="3444875"/>
          <a:ext cx="381000" cy="366713"/>
        </p:xfrm>
        <a:graphic>
          <a:graphicData uri="http://schemas.openxmlformats.org/presentationml/2006/ole">
            <mc:AlternateContent xmlns:mc="http://schemas.openxmlformats.org/markup-compatibility/2006">
              <mc:Choice xmlns:v="urn:schemas-microsoft-com:vml" Requires="v">
                <p:oleObj spid="_x0000_s187462" name="Equation" r:id="rId28" imgW="291960" imgH="317160" progId="Equation.3">
                  <p:embed/>
                </p:oleObj>
              </mc:Choice>
              <mc:Fallback>
                <p:oleObj name="Equation" r:id="rId28" imgW="291960" imgH="317160" progId="Equation.3">
                  <p:embed/>
                  <p:pic>
                    <p:nvPicPr>
                      <p:cNvPr id="136" name="Object 140" descr="信纸"/>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30438" y="3444875"/>
                        <a:ext cx="381000" cy="366713"/>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 name="Group 141"/>
          <p:cNvGrpSpPr>
            <a:grpSpLocks/>
          </p:cNvGrpSpPr>
          <p:nvPr/>
        </p:nvGrpSpPr>
        <p:grpSpPr bwMode="auto">
          <a:xfrm>
            <a:off x="1243013" y="3162300"/>
            <a:ext cx="3457575" cy="1182688"/>
            <a:chOff x="2789" y="164"/>
            <a:chExt cx="2178" cy="745"/>
          </a:xfrm>
        </p:grpSpPr>
        <p:sp>
          <p:nvSpPr>
            <p:cNvPr id="138" name="Line 142"/>
            <p:cNvSpPr>
              <a:spLocks noChangeShapeType="1"/>
            </p:cNvSpPr>
            <p:nvPr/>
          </p:nvSpPr>
          <p:spPr bwMode="auto">
            <a:xfrm>
              <a:off x="2789" y="164"/>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sp>
          <p:nvSpPr>
            <p:cNvPr id="139" name="Line 143"/>
            <p:cNvSpPr>
              <a:spLocks noChangeShapeType="1"/>
            </p:cNvSpPr>
            <p:nvPr/>
          </p:nvSpPr>
          <p:spPr bwMode="auto">
            <a:xfrm>
              <a:off x="2835" y="845"/>
              <a:ext cx="181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graphicFrame>
          <p:nvGraphicFramePr>
            <p:cNvPr id="140" name="Object 144"/>
            <p:cNvGraphicFramePr>
              <a:graphicFrameLocks noChangeAspect="1"/>
            </p:cNvGraphicFramePr>
            <p:nvPr/>
          </p:nvGraphicFramePr>
          <p:xfrm>
            <a:off x="4648" y="618"/>
            <a:ext cx="319" cy="291"/>
          </p:xfrm>
          <a:graphic>
            <a:graphicData uri="http://schemas.openxmlformats.org/presentationml/2006/ole">
              <mc:AlternateContent xmlns:mc="http://schemas.openxmlformats.org/markup-compatibility/2006">
                <mc:Choice xmlns:v="urn:schemas-microsoft-com:vml" Requires="v">
                  <p:oleObj spid="_x0000_s187463" name="Equation" r:id="rId30" imgW="431640" imgH="482400" progId="Equation.3">
                    <p:embed/>
                  </p:oleObj>
                </mc:Choice>
                <mc:Fallback>
                  <p:oleObj name="Equation" r:id="rId30" imgW="431640" imgH="482400" progId="Equation.3">
                    <p:embed/>
                    <p:pic>
                      <p:nvPicPr>
                        <p:cNvPr id="140" name="Object 14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8" y="618"/>
                          <a:ext cx="31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77863" y="388938"/>
            <a:ext cx="3533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b="1">
                <a:solidFill>
                  <a:schemeClr val="bg1"/>
                </a:solidFill>
              </a:rPr>
              <a:t>2</a:t>
            </a:r>
            <a:r>
              <a:rPr lang="en-US" altLang="zh-CN" b="1">
                <a:solidFill>
                  <a:schemeClr val="bg1"/>
                </a:solidFill>
                <a:cs typeface="Times New Roman" pitchFamily="18" charset="0"/>
              </a:rPr>
              <a:t>º</a:t>
            </a:r>
            <a:r>
              <a:rPr lang="en-US" altLang="zh-CN" b="1">
                <a:solidFill>
                  <a:schemeClr val="bg1"/>
                </a:solidFill>
              </a:rPr>
              <a:t> </a:t>
            </a:r>
            <a:r>
              <a:rPr lang="zh-CN" altLang="en-US" b="1">
                <a:solidFill>
                  <a:schemeClr val="bg1"/>
                </a:solidFill>
                <a:latin typeface="宋体" pitchFamily="2" charset="-122"/>
              </a:rPr>
              <a:t>抗磁性</a:t>
            </a:r>
          </a:p>
        </p:txBody>
      </p:sp>
      <p:graphicFrame>
        <p:nvGraphicFramePr>
          <p:cNvPr id="5" name="Object 5"/>
          <p:cNvGraphicFramePr>
            <a:graphicFrameLocks noChangeAspect="1"/>
          </p:cNvGraphicFramePr>
          <p:nvPr/>
        </p:nvGraphicFramePr>
        <p:xfrm>
          <a:off x="2595563" y="457200"/>
          <a:ext cx="911225" cy="431800"/>
        </p:xfrm>
        <a:graphic>
          <a:graphicData uri="http://schemas.openxmlformats.org/presentationml/2006/ole">
            <mc:AlternateContent xmlns:mc="http://schemas.openxmlformats.org/markup-compatibility/2006">
              <mc:Choice xmlns:v="urn:schemas-microsoft-com:vml" Requires="v">
                <p:oleObj spid="_x0000_s188466" name="Equation" r:id="rId3" imgW="1028520" imgH="431640" progId="Equation.DSMT4">
                  <p:embed/>
                </p:oleObj>
              </mc:Choice>
              <mc:Fallback>
                <p:oleObj name="Equation" r:id="rId3" imgW="1028520" imgH="431640" progId="Equation.DSMT4">
                  <p:embed/>
                  <p:pic>
                    <p:nvPicPr>
                      <p:cNvPr id="5" name="Object 5"/>
                      <p:cNvPicPr>
                        <a:picLocks noChangeAspect="1" noChangeArrowheads="1"/>
                      </p:cNvPicPr>
                      <p:nvPr/>
                    </p:nvPicPr>
                    <p:blipFill>
                      <a:blip r:embed="rId4"/>
                      <a:srcRect/>
                      <a:stretch>
                        <a:fillRect/>
                      </a:stretch>
                    </p:blipFill>
                    <p:spPr bwMode="auto">
                      <a:xfrm>
                        <a:off x="2595563" y="457200"/>
                        <a:ext cx="9112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3333750" y="1865313"/>
            <a:ext cx="4724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b="1">
                <a:solidFill>
                  <a:schemeClr val="bg1"/>
                </a:solidFill>
                <a:ea typeface="楷体_GB2312" pitchFamily="49" charset="-122"/>
              </a:rPr>
              <a:t>电子附加一个磁矩</a:t>
            </a:r>
          </a:p>
        </p:txBody>
      </p:sp>
      <p:graphicFrame>
        <p:nvGraphicFramePr>
          <p:cNvPr id="7" name="Object 9"/>
          <p:cNvGraphicFramePr>
            <a:graphicFrameLocks noChangeAspect="1"/>
          </p:cNvGraphicFramePr>
          <p:nvPr/>
        </p:nvGraphicFramePr>
        <p:xfrm>
          <a:off x="1109663" y="2344738"/>
          <a:ext cx="2335212" cy="568325"/>
        </p:xfrm>
        <a:graphic>
          <a:graphicData uri="http://schemas.openxmlformats.org/presentationml/2006/ole">
            <mc:AlternateContent xmlns:mc="http://schemas.openxmlformats.org/markup-compatibility/2006">
              <mc:Choice xmlns:v="urn:schemas-microsoft-com:vml" Requires="v">
                <p:oleObj spid="_x0000_s188467" name="Equation" r:id="rId5" imgW="2019240" imgH="520560" progId="Equation.DSMT4">
                  <p:embed/>
                </p:oleObj>
              </mc:Choice>
              <mc:Fallback>
                <p:oleObj name="Equation" r:id="rId5" imgW="2019240" imgH="520560" progId="Equation.DSMT4">
                  <p:embed/>
                  <p:pic>
                    <p:nvPicPr>
                      <p:cNvPr id="7" name="Object 9"/>
                      <p:cNvPicPr>
                        <a:picLocks noChangeAspect="1" noChangeArrowheads="1"/>
                      </p:cNvPicPr>
                      <p:nvPr/>
                    </p:nvPicPr>
                    <p:blipFill>
                      <a:blip r:embed="rId6"/>
                      <a:srcRect/>
                      <a:stretch>
                        <a:fillRect/>
                      </a:stretch>
                    </p:blipFill>
                    <p:spPr bwMode="auto">
                      <a:xfrm>
                        <a:off x="1109663" y="2344738"/>
                        <a:ext cx="2335212"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1" descr="粉色面巾纸"/>
          <p:cNvSpPr>
            <a:spLocks noChangeArrowheads="1"/>
          </p:cNvSpPr>
          <p:nvPr/>
        </p:nvSpPr>
        <p:spPr bwMode="auto">
          <a:xfrm>
            <a:off x="1258888" y="3176588"/>
            <a:ext cx="2133600" cy="990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0" name="Object 13"/>
          <p:cNvGraphicFramePr>
            <a:graphicFrameLocks noChangeAspect="1"/>
          </p:cNvGraphicFramePr>
          <p:nvPr/>
        </p:nvGraphicFramePr>
        <p:xfrm>
          <a:off x="3481388" y="2870200"/>
          <a:ext cx="404812" cy="493713"/>
        </p:xfrm>
        <a:graphic>
          <a:graphicData uri="http://schemas.openxmlformats.org/presentationml/2006/ole">
            <mc:AlternateContent xmlns:mc="http://schemas.openxmlformats.org/markup-compatibility/2006">
              <mc:Choice xmlns:v="urn:schemas-microsoft-com:vml" Requires="v">
                <p:oleObj spid="_x0000_s188468" name="Equation" r:id="rId8" imgW="406080" imgH="495000" progId="Equation.DSMT4">
                  <p:embed/>
                </p:oleObj>
              </mc:Choice>
              <mc:Fallback>
                <p:oleObj name="Equation" r:id="rId8" imgW="406080" imgH="495000" progId="Equation.DSMT4">
                  <p:embed/>
                  <p:pic>
                    <p:nvPicPr>
                      <p:cNvPr id="1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88" y="2870200"/>
                        <a:ext cx="40481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nvGraphicFramePr>
        <p:xfrm>
          <a:off x="4418013" y="3609975"/>
          <a:ext cx="369887" cy="395288"/>
        </p:xfrm>
        <a:graphic>
          <a:graphicData uri="http://schemas.openxmlformats.org/presentationml/2006/ole">
            <mc:AlternateContent xmlns:mc="http://schemas.openxmlformats.org/markup-compatibility/2006">
              <mc:Choice xmlns:v="urn:schemas-microsoft-com:vml" Requires="v">
                <p:oleObj spid="_x0000_s188469" name="Equation" r:id="rId10" imgW="380880" imgH="393480" progId="Equation.DSMT4">
                  <p:embed/>
                </p:oleObj>
              </mc:Choice>
              <mc:Fallback>
                <p:oleObj name="Equation" r:id="rId10" imgW="380880" imgH="393480" progId="Equation.DSMT4">
                  <p:embed/>
                  <p:pic>
                    <p:nvPicPr>
                      <p:cNvPr id="11"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8013" y="3609975"/>
                        <a:ext cx="3698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6" descr="粉色面巾纸"/>
          <p:cNvSpPr>
            <a:spLocks noChangeArrowheads="1"/>
          </p:cNvSpPr>
          <p:nvPr/>
        </p:nvSpPr>
        <p:spPr bwMode="auto">
          <a:xfrm>
            <a:off x="6624638" y="1233488"/>
            <a:ext cx="1600200" cy="609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4" name="Object 17"/>
          <p:cNvGraphicFramePr>
            <a:graphicFrameLocks noChangeAspect="1"/>
          </p:cNvGraphicFramePr>
          <p:nvPr/>
        </p:nvGraphicFramePr>
        <p:xfrm>
          <a:off x="7080348" y="603469"/>
          <a:ext cx="876300" cy="495300"/>
        </p:xfrm>
        <a:graphic>
          <a:graphicData uri="http://schemas.openxmlformats.org/presentationml/2006/ole">
            <mc:AlternateContent xmlns:mc="http://schemas.openxmlformats.org/markup-compatibility/2006">
              <mc:Choice xmlns:v="urn:schemas-microsoft-com:vml" Requires="v">
                <p:oleObj spid="_x0000_s188470" name="Equation" r:id="rId12" imgW="876240" imgH="495000" progId="Equation.DSMT4">
                  <p:embed/>
                </p:oleObj>
              </mc:Choice>
              <mc:Fallback>
                <p:oleObj name="Equation" r:id="rId12" imgW="876240" imgH="495000" progId="Equation.DSMT4">
                  <p:embed/>
                  <p:pic>
                    <p:nvPicPr>
                      <p:cNvPr id="14"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348" y="603469"/>
                        <a:ext cx="8763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nvGraphicFramePr>
        <p:xfrm>
          <a:off x="6921777" y="1283107"/>
          <a:ext cx="1066800" cy="510362"/>
        </p:xfrm>
        <a:graphic>
          <a:graphicData uri="http://schemas.openxmlformats.org/presentationml/2006/ole">
            <mc:AlternateContent xmlns:mc="http://schemas.openxmlformats.org/markup-compatibility/2006">
              <mc:Choice xmlns:v="urn:schemas-microsoft-com:vml" Requires="v">
                <p:oleObj spid="_x0000_s188471" name="Equation" r:id="rId14" imgW="444240" imgH="228600" progId="Equation.DSMT4">
                  <p:embed/>
                </p:oleObj>
              </mc:Choice>
              <mc:Fallback>
                <p:oleObj name="Equation" r:id="rId14" imgW="444240" imgH="228600" progId="Equation.DSMT4">
                  <p:embed/>
                  <p:pic>
                    <p:nvPicPr>
                      <p:cNvPr id="15" name="Object 18"/>
                      <p:cNvPicPr>
                        <a:picLocks noChangeAspect="1" noChangeArrowheads="1"/>
                      </p:cNvPicPr>
                      <p:nvPr/>
                    </p:nvPicPr>
                    <p:blipFill>
                      <a:blip r:embed="rId15"/>
                      <a:srcRect/>
                      <a:stretch>
                        <a:fillRect/>
                      </a:stretch>
                    </p:blipFill>
                    <p:spPr bwMode="auto">
                      <a:xfrm>
                        <a:off x="6921777" y="1283107"/>
                        <a:ext cx="1066800" cy="510362"/>
                      </a:xfrm>
                      <a:prstGeom prst="rect">
                        <a:avLst/>
                      </a:prstGeom>
                      <a:noFill/>
                      <a:ln>
                        <a:noFill/>
                      </a:ln>
                      <a:effectLst/>
                    </p:spPr>
                  </p:pic>
                </p:oleObj>
              </mc:Fallback>
            </mc:AlternateContent>
          </a:graphicData>
        </a:graphic>
      </p:graphicFrame>
      <p:sp>
        <p:nvSpPr>
          <p:cNvPr id="16" name="Text Box 19"/>
          <p:cNvSpPr txBox="1">
            <a:spLocks noChangeArrowheads="1"/>
          </p:cNvSpPr>
          <p:nvPr/>
        </p:nvSpPr>
        <p:spPr bwMode="auto">
          <a:xfrm>
            <a:off x="1042988" y="873125"/>
            <a:ext cx="474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当没有外磁场时</a:t>
            </a:r>
          </a:p>
        </p:txBody>
      </p:sp>
      <p:sp>
        <p:nvSpPr>
          <p:cNvPr id="17" name="AutoShape 20"/>
          <p:cNvSpPr>
            <a:spLocks noChangeArrowheads="1"/>
          </p:cNvSpPr>
          <p:nvPr/>
        </p:nvSpPr>
        <p:spPr bwMode="auto">
          <a:xfrm>
            <a:off x="4608513" y="512763"/>
            <a:ext cx="2217737" cy="649287"/>
          </a:xfrm>
          <a:prstGeom prst="wedgeEllipseCallout">
            <a:avLst>
              <a:gd name="adj1" fmla="val 41838"/>
              <a:gd name="adj2" fmla="val 8594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400" b="1">
              <a:solidFill>
                <a:schemeClr val="bg1"/>
              </a:solidFill>
            </a:endParaRPr>
          </a:p>
        </p:txBody>
      </p:sp>
      <p:grpSp>
        <p:nvGrpSpPr>
          <p:cNvPr id="18" name="Group 129"/>
          <p:cNvGrpSpPr>
            <a:grpSpLocks/>
          </p:cNvGrpSpPr>
          <p:nvPr/>
        </p:nvGrpSpPr>
        <p:grpSpPr bwMode="auto">
          <a:xfrm>
            <a:off x="1171575" y="5357812"/>
            <a:ext cx="7972425" cy="461962"/>
            <a:chOff x="738" y="3375"/>
            <a:chExt cx="5022" cy="291"/>
          </a:xfrm>
        </p:grpSpPr>
        <p:sp>
          <p:nvSpPr>
            <p:cNvPr id="19" name="Text Box 23"/>
            <p:cNvSpPr txBox="1">
              <a:spLocks noChangeArrowheads="1"/>
            </p:cNvSpPr>
            <p:nvPr/>
          </p:nvSpPr>
          <p:spPr bwMode="auto">
            <a:xfrm>
              <a:off x="738" y="3375"/>
              <a:ext cx="50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附加磁矩         是抗磁质产生磁效应唯一的原因</a:t>
              </a:r>
            </a:p>
          </p:txBody>
        </p:sp>
        <p:graphicFrame>
          <p:nvGraphicFramePr>
            <p:cNvPr id="20" name="Object 24"/>
            <p:cNvGraphicFramePr>
              <a:graphicFrameLocks noChangeAspect="1"/>
            </p:cNvGraphicFramePr>
            <p:nvPr/>
          </p:nvGraphicFramePr>
          <p:xfrm>
            <a:off x="1627" y="3375"/>
            <a:ext cx="446" cy="291"/>
          </p:xfrm>
          <a:graphic>
            <a:graphicData uri="http://schemas.openxmlformats.org/presentationml/2006/ole">
              <mc:AlternateContent xmlns:mc="http://schemas.openxmlformats.org/markup-compatibility/2006">
                <mc:Choice xmlns:v="urn:schemas-microsoft-com:vml" Requires="v">
                  <p:oleObj spid="_x0000_s188472" name="Equation" r:id="rId16" imgW="660240" imgH="431640" progId="Equation.DSMT4">
                    <p:embed/>
                  </p:oleObj>
                </mc:Choice>
                <mc:Fallback>
                  <p:oleObj name="Equation" r:id="rId16" imgW="660240" imgH="431640" progId="Equation.DSMT4">
                    <p:embed/>
                    <p:pic>
                      <p:nvPicPr>
                        <p:cNvPr id="20" name="Object 24"/>
                        <p:cNvPicPr>
                          <a:picLocks noChangeAspect="1" noChangeArrowheads="1"/>
                        </p:cNvPicPr>
                        <p:nvPr/>
                      </p:nvPicPr>
                      <p:blipFill>
                        <a:blip r:embed="rId17"/>
                        <a:srcRect/>
                        <a:stretch>
                          <a:fillRect/>
                        </a:stretch>
                      </p:blipFill>
                      <p:spPr bwMode="auto">
                        <a:xfrm>
                          <a:off x="1627" y="3375"/>
                          <a:ext cx="44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5"/>
          <p:cNvSpPr txBox="1">
            <a:spLocks noChangeArrowheads="1"/>
          </p:cNvSpPr>
          <p:nvPr/>
        </p:nvSpPr>
        <p:spPr bwMode="auto">
          <a:xfrm>
            <a:off x="1042988" y="1865313"/>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当有外磁场时</a:t>
            </a:r>
          </a:p>
        </p:txBody>
      </p:sp>
      <p:grpSp>
        <p:nvGrpSpPr>
          <p:cNvPr id="22" name="Group 26"/>
          <p:cNvGrpSpPr>
            <a:grpSpLocks/>
          </p:cNvGrpSpPr>
          <p:nvPr/>
        </p:nvGrpSpPr>
        <p:grpSpPr bwMode="auto">
          <a:xfrm>
            <a:off x="4973638" y="2636838"/>
            <a:ext cx="3327400" cy="1676400"/>
            <a:chOff x="0" y="2592"/>
            <a:chExt cx="2096" cy="1056"/>
          </a:xfrm>
        </p:grpSpPr>
        <p:sp>
          <p:nvSpPr>
            <p:cNvPr id="23" name="Line 27"/>
            <p:cNvSpPr>
              <a:spLocks noChangeShapeType="1"/>
            </p:cNvSpPr>
            <p:nvPr/>
          </p:nvSpPr>
          <p:spPr bwMode="auto">
            <a:xfrm>
              <a:off x="0" y="2736"/>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
          <p:nvSpPr>
            <p:cNvPr id="24" name="Line 28"/>
            <p:cNvSpPr>
              <a:spLocks noChangeShapeType="1"/>
            </p:cNvSpPr>
            <p:nvPr/>
          </p:nvSpPr>
          <p:spPr bwMode="auto">
            <a:xfrm>
              <a:off x="0" y="3648"/>
              <a:ext cx="1920"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aphicFrame>
          <p:nvGraphicFramePr>
            <p:cNvPr id="25" name="Object 29"/>
            <p:cNvGraphicFramePr>
              <a:graphicFrameLocks noChangeAspect="1"/>
            </p:cNvGraphicFramePr>
            <p:nvPr/>
          </p:nvGraphicFramePr>
          <p:xfrm>
            <a:off x="1824" y="2592"/>
            <a:ext cx="272" cy="304"/>
          </p:xfrm>
          <a:graphic>
            <a:graphicData uri="http://schemas.openxmlformats.org/presentationml/2006/ole">
              <mc:AlternateContent xmlns:mc="http://schemas.openxmlformats.org/markup-compatibility/2006">
                <mc:Choice xmlns:v="urn:schemas-microsoft-com:vml" Requires="v">
                  <p:oleObj spid="_x0000_s188473" name="Equation" r:id="rId18" imgW="431640" imgH="482400" progId="Equation.3">
                    <p:embed/>
                  </p:oleObj>
                </mc:Choice>
                <mc:Fallback>
                  <p:oleObj name="Equation" r:id="rId18" imgW="431640" imgH="482400" progId="Equation.3">
                    <p:embed/>
                    <p:pic>
                      <p:nvPicPr>
                        <p:cNvPr id="25"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4" y="2592"/>
                          <a:ext cx="27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AutoShape 30" descr="粉色面巾纸"/>
          <p:cNvSpPr>
            <a:spLocks noChangeArrowheads="1"/>
          </p:cNvSpPr>
          <p:nvPr/>
        </p:nvSpPr>
        <p:spPr bwMode="auto">
          <a:xfrm rot="5400000">
            <a:off x="5961063" y="2043113"/>
            <a:ext cx="1143000" cy="3048000"/>
          </a:xfrm>
          <a:prstGeom prst="can">
            <a:avLst>
              <a:gd name="adj" fmla="val 28469"/>
            </a:avLst>
          </a:prstGeom>
          <a:blipFill dpi="0" rotWithShape="1">
            <a:blip r:embed="rId7"/>
            <a:srcRect/>
            <a:tile tx="0" ty="0" sx="100000" sy="100000" flip="none" algn="tl"/>
          </a:blip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nvGrpSpPr>
          <p:cNvPr id="27" name="Group 126"/>
          <p:cNvGrpSpPr>
            <a:grpSpLocks/>
          </p:cNvGrpSpPr>
          <p:nvPr/>
        </p:nvGrpSpPr>
        <p:grpSpPr bwMode="auto">
          <a:xfrm>
            <a:off x="5256213" y="2960688"/>
            <a:ext cx="3124200" cy="1160462"/>
            <a:chOff x="3923" y="3172"/>
            <a:chExt cx="1968" cy="731"/>
          </a:xfrm>
        </p:grpSpPr>
        <p:sp>
          <p:nvSpPr>
            <p:cNvPr id="28" name="Arc 33"/>
            <p:cNvSpPr>
              <a:spLocks/>
            </p:cNvSpPr>
            <p:nvPr/>
          </p:nvSpPr>
          <p:spPr bwMode="auto">
            <a:xfrm flipV="1">
              <a:off x="507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29" name="Arc 36"/>
            <p:cNvSpPr>
              <a:spLocks/>
            </p:cNvSpPr>
            <p:nvPr/>
          </p:nvSpPr>
          <p:spPr bwMode="auto">
            <a:xfrm flipV="1">
              <a:off x="526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0" name="Arc 39"/>
            <p:cNvSpPr>
              <a:spLocks/>
            </p:cNvSpPr>
            <p:nvPr/>
          </p:nvSpPr>
          <p:spPr bwMode="auto">
            <a:xfrm flipV="1">
              <a:off x="3923" y="31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1" name="Arc 42"/>
            <p:cNvSpPr>
              <a:spLocks/>
            </p:cNvSpPr>
            <p:nvPr/>
          </p:nvSpPr>
          <p:spPr bwMode="auto">
            <a:xfrm flipV="1">
              <a:off x="4113"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2" name="Arc 45"/>
            <p:cNvSpPr>
              <a:spLocks/>
            </p:cNvSpPr>
            <p:nvPr/>
          </p:nvSpPr>
          <p:spPr bwMode="auto">
            <a:xfrm flipV="1">
              <a:off x="430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3" name="Arc 48"/>
            <p:cNvSpPr>
              <a:spLocks/>
            </p:cNvSpPr>
            <p:nvPr/>
          </p:nvSpPr>
          <p:spPr bwMode="auto">
            <a:xfrm flipV="1">
              <a:off x="449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4" name="Arc 51"/>
            <p:cNvSpPr>
              <a:spLocks/>
            </p:cNvSpPr>
            <p:nvPr/>
          </p:nvSpPr>
          <p:spPr bwMode="auto">
            <a:xfrm flipV="1">
              <a:off x="4689"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5" name="Arc 54"/>
            <p:cNvSpPr>
              <a:spLocks/>
            </p:cNvSpPr>
            <p:nvPr/>
          </p:nvSpPr>
          <p:spPr bwMode="auto">
            <a:xfrm flipV="1">
              <a:off x="4881"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aphicFrame>
        <p:nvGraphicFramePr>
          <p:cNvPr id="36" name="Object 56" descr="粉色面巾纸"/>
          <p:cNvGraphicFramePr>
            <a:graphicFrameLocks noChangeAspect="1"/>
          </p:cNvGraphicFramePr>
          <p:nvPr/>
        </p:nvGraphicFramePr>
        <p:xfrm>
          <a:off x="6592888" y="3427413"/>
          <a:ext cx="381000" cy="366712"/>
        </p:xfrm>
        <a:graphic>
          <a:graphicData uri="http://schemas.openxmlformats.org/presentationml/2006/ole">
            <mc:AlternateContent xmlns:mc="http://schemas.openxmlformats.org/markup-compatibility/2006">
              <mc:Choice xmlns:v="urn:schemas-microsoft-com:vml" Requires="v">
                <p:oleObj spid="_x0000_s188474" name="Equation" r:id="rId20" imgW="291960" imgH="317160" progId="Equation.3">
                  <p:embed/>
                </p:oleObj>
              </mc:Choice>
              <mc:Fallback>
                <p:oleObj name="Equation" r:id="rId20" imgW="291960" imgH="317160" progId="Equation.3">
                  <p:embed/>
                  <p:pic>
                    <p:nvPicPr>
                      <p:cNvPr id="36" name="Object 56" descr="粉色面巾纸"/>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2888" y="3427413"/>
                        <a:ext cx="381000" cy="3667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4B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57"/>
          <p:cNvSpPr>
            <a:spLocks noChangeShapeType="1"/>
          </p:cNvSpPr>
          <p:nvPr/>
        </p:nvSpPr>
        <p:spPr bwMode="auto">
          <a:xfrm flipH="1">
            <a:off x="4211638" y="3551238"/>
            <a:ext cx="762000"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pSp>
        <p:nvGrpSpPr>
          <p:cNvPr id="38" name="Group 58"/>
          <p:cNvGrpSpPr>
            <a:grpSpLocks/>
          </p:cNvGrpSpPr>
          <p:nvPr/>
        </p:nvGrpSpPr>
        <p:grpSpPr bwMode="auto">
          <a:xfrm>
            <a:off x="1328738" y="3176588"/>
            <a:ext cx="387350" cy="838200"/>
            <a:chOff x="1244" y="1872"/>
            <a:chExt cx="244" cy="528"/>
          </a:xfrm>
        </p:grpSpPr>
        <p:grpSp>
          <p:nvGrpSpPr>
            <p:cNvPr id="39" name="Group 59"/>
            <p:cNvGrpSpPr>
              <a:grpSpLocks/>
            </p:cNvGrpSpPr>
            <p:nvPr/>
          </p:nvGrpSpPr>
          <p:grpSpPr bwMode="auto">
            <a:xfrm>
              <a:off x="1244" y="1872"/>
              <a:ext cx="240" cy="336"/>
              <a:chOff x="3692" y="3792"/>
              <a:chExt cx="240" cy="336"/>
            </a:xfrm>
          </p:grpSpPr>
          <p:grpSp>
            <p:nvGrpSpPr>
              <p:cNvPr id="43" name="Group 60"/>
              <p:cNvGrpSpPr>
                <a:grpSpLocks/>
              </p:cNvGrpSpPr>
              <p:nvPr/>
            </p:nvGrpSpPr>
            <p:grpSpPr bwMode="auto">
              <a:xfrm rot="17894606" flipH="1">
                <a:off x="3764" y="3960"/>
                <a:ext cx="144" cy="192"/>
                <a:chOff x="3452" y="672"/>
                <a:chExt cx="240" cy="212"/>
              </a:xfrm>
            </p:grpSpPr>
            <p:sp>
              <p:nvSpPr>
                <p:cNvPr id="47"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8"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44" name="Group 63"/>
              <p:cNvGrpSpPr>
                <a:grpSpLocks/>
              </p:cNvGrpSpPr>
              <p:nvPr/>
            </p:nvGrpSpPr>
            <p:grpSpPr bwMode="auto">
              <a:xfrm rot="17894606" flipH="1">
                <a:off x="3716" y="3768"/>
                <a:ext cx="144" cy="192"/>
                <a:chOff x="3452" y="672"/>
                <a:chExt cx="240" cy="212"/>
              </a:xfrm>
            </p:grpSpPr>
            <p:sp>
              <p:nvSpPr>
                <p:cNvPr id="45" name="Oval 6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6" name="Line 6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0" name="Group 66"/>
            <p:cNvGrpSpPr>
              <a:grpSpLocks/>
            </p:cNvGrpSpPr>
            <p:nvPr/>
          </p:nvGrpSpPr>
          <p:grpSpPr bwMode="auto">
            <a:xfrm rot="17894606" flipH="1">
              <a:off x="1320" y="2232"/>
              <a:ext cx="144" cy="192"/>
              <a:chOff x="3452" y="672"/>
              <a:chExt cx="240" cy="212"/>
            </a:xfrm>
          </p:grpSpPr>
          <p:sp>
            <p:nvSpPr>
              <p:cNvPr id="41" name="Oval 6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2" name="Line 6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9" name="Group 69"/>
          <p:cNvGrpSpPr>
            <a:grpSpLocks/>
          </p:cNvGrpSpPr>
          <p:nvPr/>
        </p:nvGrpSpPr>
        <p:grpSpPr bwMode="auto">
          <a:xfrm>
            <a:off x="1709738" y="3176588"/>
            <a:ext cx="387350" cy="838200"/>
            <a:chOff x="1484" y="1872"/>
            <a:chExt cx="244" cy="528"/>
          </a:xfrm>
        </p:grpSpPr>
        <p:grpSp>
          <p:nvGrpSpPr>
            <p:cNvPr id="50" name="Group 70"/>
            <p:cNvGrpSpPr>
              <a:grpSpLocks/>
            </p:cNvGrpSpPr>
            <p:nvPr/>
          </p:nvGrpSpPr>
          <p:grpSpPr bwMode="auto">
            <a:xfrm>
              <a:off x="1484" y="1872"/>
              <a:ext cx="240" cy="336"/>
              <a:chOff x="3932" y="3792"/>
              <a:chExt cx="240" cy="336"/>
            </a:xfrm>
          </p:grpSpPr>
          <p:grpSp>
            <p:nvGrpSpPr>
              <p:cNvPr id="54" name="Group 71"/>
              <p:cNvGrpSpPr>
                <a:grpSpLocks/>
              </p:cNvGrpSpPr>
              <p:nvPr/>
            </p:nvGrpSpPr>
            <p:grpSpPr bwMode="auto">
              <a:xfrm rot="17894606" flipH="1">
                <a:off x="3956" y="3768"/>
                <a:ext cx="144" cy="192"/>
                <a:chOff x="3452" y="672"/>
                <a:chExt cx="240" cy="212"/>
              </a:xfrm>
            </p:grpSpPr>
            <p:sp>
              <p:nvSpPr>
                <p:cNvPr id="58" name="Oval 7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9" name="Line 7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55" name="Group 74"/>
              <p:cNvGrpSpPr>
                <a:grpSpLocks/>
              </p:cNvGrpSpPr>
              <p:nvPr/>
            </p:nvGrpSpPr>
            <p:grpSpPr bwMode="auto">
              <a:xfrm rot="17894606" flipH="1">
                <a:off x="4004" y="3960"/>
                <a:ext cx="144" cy="192"/>
                <a:chOff x="3452" y="672"/>
                <a:chExt cx="240" cy="212"/>
              </a:xfrm>
            </p:grpSpPr>
            <p:sp>
              <p:nvSpPr>
                <p:cNvPr id="56" name="Oval 7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7" name="Line 7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51" name="Group 77"/>
            <p:cNvGrpSpPr>
              <a:grpSpLocks/>
            </p:cNvGrpSpPr>
            <p:nvPr/>
          </p:nvGrpSpPr>
          <p:grpSpPr bwMode="auto">
            <a:xfrm rot="17894606" flipH="1">
              <a:off x="1560" y="2232"/>
              <a:ext cx="144" cy="192"/>
              <a:chOff x="3452" y="672"/>
              <a:chExt cx="240" cy="212"/>
            </a:xfrm>
          </p:grpSpPr>
          <p:sp>
            <p:nvSpPr>
              <p:cNvPr id="52" name="Oval 7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3" name="Line 7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0" name="Group 80"/>
          <p:cNvGrpSpPr>
            <a:grpSpLocks/>
          </p:cNvGrpSpPr>
          <p:nvPr/>
        </p:nvGrpSpPr>
        <p:grpSpPr bwMode="auto">
          <a:xfrm>
            <a:off x="2471738" y="3176588"/>
            <a:ext cx="387350" cy="838200"/>
            <a:chOff x="1964" y="1872"/>
            <a:chExt cx="244" cy="528"/>
          </a:xfrm>
        </p:grpSpPr>
        <p:grpSp>
          <p:nvGrpSpPr>
            <p:cNvPr id="61" name="Group 81"/>
            <p:cNvGrpSpPr>
              <a:grpSpLocks/>
            </p:cNvGrpSpPr>
            <p:nvPr/>
          </p:nvGrpSpPr>
          <p:grpSpPr bwMode="auto">
            <a:xfrm>
              <a:off x="1964" y="1872"/>
              <a:ext cx="240" cy="336"/>
              <a:chOff x="4316" y="3792"/>
              <a:chExt cx="240" cy="336"/>
            </a:xfrm>
          </p:grpSpPr>
          <p:grpSp>
            <p:nvGrpSpPr>
              <p:cNvPr id="65" name="Group 82"/>
              <p:cNvGrpSpPr>
                <a:grpSpLocks/>
              </p:cNvGrpSpPr>
              <p:nvPr/>
            </p:nvGrpSpPr>
            <p:grpSpPr bwMode="auto">
              <a:xfrm rot="17894606" flipH="1">
                <a:off x="4340" y="3768"/>
                <a:ext cx="144" cy="192"/>
                <a:chOff x="3452" y="672"/>
                <a:chExt cx="240" cy="212"/>
              </a:xfrm>
            </p:grpSpPr>
            <p:sp>
              <p:nvSpPr>
                <p:cNvPr id="69" name="Oval 83"/>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0" name="Line 84"/>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66" name="Group 85"/>
              <p:cNvGrpSpPr>
                <a:grpSpLocks/>
              </p:cNvGrpSpPr>
              <p:nvPr/>
            </p:nvGrpSpPr>
            <p:grpSpPr bwMode="auto">
              <a:xfrm rot="17894606" flipH="1">
                <a:off x="4388" y="3960"/>
                <a:ext cx="144" cy="192"/>
                <a:chOff x="3452" y="672"/>
                <a:chExt cx="240" cy="212"/>
              </a:xfrm>
            </p:grpSpPr>
            <p:sp>
              <p:nvSpPr>
                <p:cNvPr id="67" name="Oval 8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8" name="Line 8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2" name="Group 88"/>
            <p:cNvGrpSpPr>
              <a:grpSpLocks/>
            </p:cNvGrpSpPr>
            <p:nvPr/>
          </p:nvGrpSpPr>
          <p:grpSpPr bwMode="auto">
            <a:xfrm rot="17894606" flipH="1">
              <a:off x="2040" y="2232"/>
              <a:ext cx="144" cy="192"/>
              <a:chOff x="3452" y="672"/>
              <a:chExt cx="240" cy="212"/>
            </a:xfrm>
          </p:grpSpPr>
          <p:sp>
            <p:nvSpPr>
              <p:cNvPr id="63" name="Oval 8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4" name="Line 9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1" name="Group 91"/>
          <p:cNvGrpSpPr>
            <a:grpSpLocks/>
          </p:cNvGrpSpPr>
          <p:nvPr/>
        </p:nvGrpSpPr>
        <p:grpSpPr bwMode="auto">
          <a:xfrm>
            <a:off x="2097088" y="3176588"/>
            <a:ext cx="381000" cy="838200"/>
            <a:chOff x="1728" y="1872"/>
            <a:chExt cx="240" cy="528"/>
          </a:xfrm>
        </p:grpSpPr>
        <p:grpSp>
          <p:nvGrpSpPr>
            <p:cNvPr id="72" name="Group 92"/>
            <p:cNvGrpSpPr>
              <a:grpSpLocks/>
            </p:cNvGrpSpPr>
            <p:nvPr/>
          </p:nvGrpSpPr>
          <p:grpSpPr bwMode="auto">
            <a:xfrm>
              <a:off x="1728" y="1872"/>
              <a:ext cx="240" cy="336"/>
              <a:chOff x="4124" y="3792"/>
              <a:chExt cx="240" cy="336"/>
            </a:xfrm>
          </p:grpSpPr>
          <p:grpSp>
            <p:nvGrpSpPr>
              <p:cNvPr id="76" name="Group 93"/>
              <p:cNvGrpSpPr>
                <a:grpSpLocks/>
              </p:cNvGrpSpPr>
              <p:nvPr/>
            </p:nvGrpSpPr>
            <p:grpSpPr bwMode="auto">
              <a:xfrm rot="17894606" flipH="1">
                <a:off x="4148" y="3768"/>
                <a:ext cx="144" cy="192"/>
                <a:chOff x="3452" y="672"/>
                <a:chExt cx="240" cy="212"/>
              </a:xfrm>
            </p:grpSpPr>
            <p:sp>
              <p:nvSpPr>
                <p:cNvPr id="80" name="Oval 9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1" name="Line 9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77" name="Group 96"/>
              <p:cNvGrpSpPr>
                <a:grpSpLocks/>
              </p:cNvGrpSpPr>
              <p:nvPr/>
            </p:nvGrpSpPr>
            <p:grpSpPr bwMode="auto">
              <a:xfrm rot="17894606" flipH="1">
                <a:off x="4196" y="3960"/>
                <a:ext cx="144" cy="192"/>
                <a:chOff x="3452" y="672"/>
                <a:chExt cx="240" cy="212"/>
              </a:xfrm>
            </p:grpSpPr>
            <p:sp>
              <p:nvSpPr>
                <p:cNvPr id="78" name="Oval 9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9" name="Line 9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3" name="Group 99"/>
            <p:cNvGrpSpPr>
              <a:grpSpLocks/>
            </p:cNvGrpSpPr>
            <p:nvPr/>
          </p:nvGrpSpPr>
          <p:grpSpPr bwMode="auto">
            <a:xfrm rot="17894606" flipH="1">
              <a:off x="1800" y="2232"/>
              <a:ext cx="144" cy="192"/>
              <a:chOff x="3452" y="672"/>
              <a:chExt cx="240" cy="212"/>
            </a:xfrm>
          </p:grpSpPr>
          <p:sp>
            <p:nvSpPr>
              <p:cNvPr id="74" name="Oval 100"/>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5" name="Line 101"/>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82" name="Group 102"/>
          <p:cNvGrpSpPr>
            <a:grpSpLocks/>
          </p:cNvGrpSpPr>
          <p:nvPr/>
        </p:nvGrpSpPr>
        <p:grpSpPr bwMode="auto">
          <a:xfrm>
            <a:off x="2859088" y="3176588"/>
            <a:ext cx="381000" cy="838200"/>
            <a:chOff x="2208" y="1872"/>
            <a:chExt cx="240" cy="528"/>
          </a:xfrm>
        </p:grpSpPr>
        <p:grpSp>
          <p:nvGrpSpPr>
            <p:cNvPr id="83" name="Group 103"/>
            <p:cNvGrpSpPr>
              <a:grpSpLocks/>
            </p:cNvGrpSpPr>
            <p:nvPr/>
          </p:nvGrpSpPr>
          <p:grpSpPr bwMode="auto">
            <a:xfrm rot="17894606" flipH="1">
              <a:off x="2280" y="2232"/>
              <a:ext cx="144" cy="192"/>
              <a:chOff x="3452" y="672"/>
              <a:chExt cx="240" cy="212"/>
            </a:xfrm>
          </p:grpSpPr>
          <p:sp>
            <p:nvSpPr>
              <p:cNvPr id="91" name="Oval 10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2" name="Line 10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4" name="Group 106"/>
            <p:cNvGrpSpPr>
              <a:grpSpLocks/>
            </p:cNvGrpSpPr>
            <p:nvPr/>
          </p:nvGrpSpPr>
          <p:grpSpPr bwMode="auto">
            <a:xfrm>
              <a:off x="2208" y="1872"/>
              <a:ext cx="240" cy="336"/>
              <a:chOff x="4316" y="3792"/>
              <a:chExt cx="240" cy="336"/>
            </a:xfrm>
          </p:grpSpPr>
          <p:grpSp>
            <p:nvGrpSpPr>
              <p:cNvPr id="85" name="Group 107"/>
              <p:cNvGrpSpPr>
                <a:grpSpLocks/>
              </p:cNvGrpSpPr>
              <p:nvPr/>
            </p:nvGrpSpPr>
            <p:grpSpPr bwMode="auto">
              <a:xfrm rot="17894606" flipH="1">
                <a:off x="4340" y="3768"/>
                <a:ext cx="144" cy="192"/>
                <a:chOff x="3452" y="672"/>
                <a:chExt cx="240" cy="212"/>
              </a:xfrm>
            </p:grpSpPr>
            <p:sp>
              <p:nvSpPr>
                <p:cNvPr id="89" name="Oval 10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0" name="Line 10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6" name="Group 110"/>
              <p:cNvGrpSpPr>
                <a:grpSpLocks/>
              </p:cNvGrpSpPr>
              <p:nvPr/>
            </p:nvGrpSpPr>
            <p:grpSpPr bwMode="auto">
              <a:xfrm rot="17894606" flipH="1">
                <a:off x="4388" y="3960"/>
                <a:ext cx="144" cy="192"/>
                <a:chOff x="3452" y="672"/>
                <a:chExt cx="240" cy="212"/>
              </a:xfrm>
            </p:grpSpPr>
            <p:sp>
              <p:nvSpPr>
                <p:cNvPr id="87" name="Oval 11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8" name="Line 11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grpSp>
        <p:nvGrpSpPr>
          <p:cNvPr id="93" name="Group 113"/>
          <p:cNvGrpSpPr>
            <a:grpSpLocks/>
          </p:cNvGrpSpPr>
          <p:nvPr/>
        </p:nvGrpSpPr>
        <p:grpSpPr bwMode="auto">
          <a:xfrm>
            <a:off x="1774107" y="4258793"/>
            <a:ext cx="4589463" cy="539750"/>
            <a:chOff x="528" y="2316"/>
            <a:chExt cx="2891" cy="340"/>
          </a:xfrm>
        </p:grpSpPr>
        <p:graphicFrame>
          <p:nvGraphicFramePr>
            <p:cNvPr id="94" name="Object 114"/>
            <p:cNvGraphicFramePr>
              <a:graphicFrameLocks noChangeAspect="1"/>
            </p:cNvGraphicFramePr>
            <p:nvPr/>
          </p:nvGraphicFramePr>
          <p:xfrm>
            <a:off x="528" y="2316"/>
            <a:ext cx="991" cy="340"/>
          </p:xfrm>
          <a:graphic>
            <a:graphicData uri="http://schemas.openxmlformats.org/presentationml/2006/ole">
              <mc:AlternateContent xmlns:mc="http://schemas.openxmlformats.org/markup-compatibility/2006">
                <mc:Choice xmlns:v="urn:schemas-microsoft-com:vml" Requires="v">
                  <p:oleObj spid="_x0000_s188475" name="Equation" r:id="rId22" imgW="1447560" imgH="495000" progId="Equation.DSMT4">
                    <p:embed/>
                  </p:oleObj>
                </mc:Choice>
                <mc:Fallback>
                  <p:oleObj name="Equation" r:id="rId22" imgW="1447560" imgH="495000" progId="Equation.DSMT4">
                    <p:embed/>
                    <p:pic>
                      <p:nvPicPr>
                        <p:cNvPr id="94" name="Object 114"/>
                        <p:cNvPicPr>
                          <a:picLocks noChangeAspect="1" noChangeArrowheads="1"/>
                        </p:cNvPicPr>
                        <p:nvPr/>
                      </p:nvPicPr>
                      <p:blipFill>
                        <a:blip r:embed="rId23"/>
                        <a:srcRect/>
                        <a:stretch>
                          <a:fillRect/>
                        </a:stretch>
                      </p:blipFill>
                      <p:spPr bwMode="auto">
                        <a:xfrm>
                          <a:off x="528" y="2316"/>
                          <a:ext cx="991"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115"/>
            <p:cNvSpPr txBox="1">
              <a:spLocks noChangeArrowheads="1"/>
            </p:cNvSpPr>
            <p:nvPr/>
          </p:nvSpPr>
          <p:spPr bwMode="auto">
            <a:xfrm>
              <a:off x="879" y="2350"/>
              <a:ext cx="25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a:solidFill>
                    <a:schemeClr val="bg1"/>
                  </a:solidFill>
                </a:rPr>
                <a:t> </a:t>
              </a:r>
              <a:r>
                <a:rPr lang="zh-CN" altLang="en-US" sz="2400" b="1">
                  <a:solidFill>
                    <a:schemeClr val="bg1"/>
                  </a:solidFill>
                </a:rPr>
                <a:t>与       方向永远相反</a:t>
              </a:r>
            </a:p>
          </p:txBody>
        </p:sp>
      </p:grpSp>
      <p:grpSp>
        <p:nvGrpSpPr>
          <p:cNvPr id="96" name="Group 116"/>
          <p:cNvGrpSpPr>
            <a:grpSpLocks/>
          </p:cNvGrpSpPr>
          <p:nvPr/>
        </p:nvGrpSpPr>
        <p:grpSpPr bwMode="auto">
          <a:xfrm>
            <a:off x="1476375" y="4797425"/>
            <a:ext cx="4035425" cy="527050"/>
            <a:chOff x="3218" y="2432"/>
            <a:chExt cx="2542" cy="332"/>
          </a:xfrm>
        </p:grpSpPr>
        <p:graphicFrame>
          <p:nvGraphicFramePr>
            <p:cNvPr id="97" name="Object 117"/>
            <p:cNvGraphicFramePr>
              <a:graphicFrameLocks noChangeAspect="1"/>
            </p:cNvGraphicFramePr>
            <p:nvPr/>
          </p:nvGraphicFramePr>
          <p:xfrm>
            <a:off x="3218" y="2435"/>
            <a:ext cx="717" cy="329"/>
          </p:xfrm>
          <a:graphic>
            <a:graphicData uri="http://schemas.openxmlformats.org/presentationml/2006/ole">
              <mc:AlternateContent xmlns:mc="http://schemas.openxmlformats.org/markup-compatibility/2006">
                <mc:Choice xmlns:v="urn:schemas-microsoft-com:vml" Requires="v">
                  <p:oleObj spid="_x0000_s188476" name="Equation" r:id="rId24" imgW="1079280" imgH="495000" progId="Equation.DSMT4">
                    <p:embed/>
                  </p:oleObj>
                </mc:Choice>
                <mc:Fallback>
                  <p:oleObj name="Equation" r:id="rId24" imgW="1079280" imgH="495000" progId="Equation.DSMT4">
                    <p:embed/>
                    <p:pic>
                      <p:nvPicPr>
                        <p:cNvPr id="97" name="Object 117"/>
                        <p:cNvPicPr>
                          <a:picLocks noChangeAspect="1" noChangeArrowheads="1"/>
                        </p:cNvPicPr>
                        <p:nvPr/>
                      </p:nvPicPr>
                      <p:blipFill>
                        <a:blip r:embed="rId25"/>
                        <a:srcRect/>
                        <a:stretch>
                          <a:fillRect/>
                        </a:stretch>
                      </p:blipFill>
                      <p:spPr bwMode="auto">
                        <a:xfrm>
                          <a:off x="3218" y="2435"/>
                          <a:ext cx="717"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Rectangle 118"/>
            <p:cNvSpPr>
              <a:spLocks noChangeArrowheads="1"/>
            </p:cNvSpPr>
            <p:nvPr/>
          </p:nvSpPr>
          <p:spPr bwMode="auto">
            <a:xfrm>
              <a:off x="3379" y="2432"/>
              <a:ext cx="23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与     方向也相反</a:t>
              </a:r>
              <a:r>
                <a:rPr lang="en-US" altLang="zh-CN" sz="2400" b="1">
                  <a:solidFill>
                    <a:schemeClr val="bg1"/>
                  </a:solidFill>
                </a:rPr>
                <a:t>,</a:t>
              </a:r>
            </a:p>
          </p:txBody>
        </p:sp>
      </p:grpSp>
      <p:grpSp>
        <p:nvGrpSpPr>
          <p:cNvPr id="99" name="Group 119"/>
          <p:cNvGrpSpPr>
            <a:grpSpLocks/>
          </p:cNvGrpSpPr>
          <p:nvPr/>
        </p:nvGrpSpPr>
        <p:grpSpPr bwMode="auto">
          <a:xfrm>
            <a:off x="4643438" y="4781551"/>
            <a:ext cx="3529012" cy="461963"/>
            <a:chOff x="2925" y="2876"/>
            <a:chExt cx="2223" cy="291"/>
          </a:xfrm>
        </p:grpSpPr>
        <p:sp>
          <p:nvSpPr>
            <p:cNvPr id="100" name="Text Box 120"/>
            <p:cNvSpPr txBox="1">
              <a:spLocks noChangeArrowheads="1"/>
            </p:cNvSpPr>
            <p:nvPr/>
          </p:nvSpPr>
          <p:spPr bwMode="auto">
            <a:xfrm>
              <a:off x="2925" y="2876"/>
              <a:ext cx="22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所以抗磁体内</a:t>
              </a:r>
            </a:p>
          </p:txBody>
        </p:sp>
        <p:graphicFrame>
          <p:nvGraphicFramePr>
            <p:cNvPr id="101" name="Object 121"/>
            <p:cNvGraphicFramePr>
              <a:graphicFrameLocks noChangeAspect="1"/>
            </p:cNvGraphicFramePr>
            <p:nvPr/>
          </p:nvGraphicFramePr>
          <p:xfrm>
            <a:off x="4223" y="2886"/>
            <a:ext cx="648" cy="272"/>
          </p:xfrm>
          <a:graphic>
            <a:graphicData uri="http://schemas.openxmlformats.org/presentationml/2006/ole">
              <mc:AlternateContent xmlns:mc="http://schemas.openxmlformats.org/markup-compatibility/2006">
                <mc:Choice xmlns:v="urn:schemas-microsoft-com:vml" Requires="v">
                  <p:oleObj spid="_x0000_s188477" name="Equation" r:id="rId26" imgW="1028520" imgH="431640" progId="Equation.DSMT4">
                    <p:embed/>
                  </p:oleObj>
                </mc:Choice>
                <mc:Fallback>
                  <p:oleObj name="Equation" r:id="rId26" imgW="1028520" imgH="431640" progId="Equation.DSMT4">
                    <p:embed/>
                    <p:pic>
                      <p:nvPicPr>
                        <p:cNvPr id="101" name="Object 121"/>
                        <p:cNvPicPr>
                          <a:picLocks noChangeAspect="1" noChangeArrowheads="1"/>
                        </p:cNvPicPr>
                        <p:nvPr/>
                      </p:nvPicPr>
                      <p:blipFill>
                        <a:blip r:embed="rId27"/>
                        <a:srcRect/>
                        <a:stretch>
                          <a:fillRect/>
                        </a:stretch>
                      </p:blipFill>
                      <p:spPr bwMode="auto">
                        <a:xfrm>
                          <a:off x="4223" y="2886"/>
                          <a:ext cx="6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 name="Text Box 123"/>
          <p:cNvSpPr txBox="1">
            <a:spLocks noChangeArrowheads="1"/>
          </p:cNvSpPr>
          <p:nvPr/>
        </p:nvSpPr>
        <p:spPr bwMode="auto">
          <a:xfrm>
            <a:off x="1042988" y="6005513"/>
            <a:ext cx="810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ea typeface="楷体_GB2312" pitchFamily="49" charset="-122"/>
              </a:rPr>
              <a:t>表面分子磁化电流不是自由电荷定向运动形成！</a:t>
            </a:r>
          </a:p>
        </p:txBody>
      </p:sp>
      <p:sp>
        <p:nvSpPr>
          <p:cNvPr id="104" name="Text Box 125"/>
          <p:cNvSpPr txBox="1">
            <a:spLocks noChangeArrowheads="1"/>
          </p:cNvSpPr>
          <p:nvPr/>
        </p:nvSpPr>
        <p:spPr bwMode="auto">
          <a:xfrm>
            <a:off x="4898957" y="606573"/>
            <a:ext cx="2900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t>不显磁性</a:t>
            </a:r>
          </a:p>
        </p:txBody>
      </p:sp>
      <p:sp>
        <p:nvSpPr>
          <p:cNvPr id="105" name="Text Box 127"/>
          <p:cNvSpPr txBox="1">
            <a:spLocks noChangeArrowheads="1"/>
          </p:cNvSpPr>
          <p:nvPr/>
        </p:nvSpPr>
        <p:spPr bwMode="auto">
          <a:xfrm>
            <a:off x="1042988" y="1376363"/>
            <a:ext cx="612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ea typeface="楷体_GB2312" pitchFamily="49" charset="-122"/>
              </a:rPr>
              <a:t>电子磁矩完全抵消</a:t>
            </a:r>
            <a:r>
              <a:rPr lang="en-US" altLang="zh-CN" sz="2400" b="1">
                <a:solidFill>
                  <a:schemeClr val="bg1"/>
                </a:solidFill>
                <a:ea typeface="楷体_GB2312" pitchFamily="49" charset="-122"/>
              </a:rPr>
              <a:t>,</a:t>
            </a:r>
            <a:r>
              <a:rPr lang="zh-CN" altLang="en-US" sz="2400" b="1">
                <a:solidFill>
                  <a:schemeClr val="bg1"/>
                </a:solidFill>
                <a:ea typeface="楷体_GB2312" pitchFamily="49" charset="-122"/>
              </a:rPr>
              <a:t>固有磁矩为零。</a:t>
            </a:r>
          </a:p>
        </p:txBody>
      </p:sp>
      <p:sp>
        <p:nvSpPr>
          <p:cNvPr id="106" name="Line 128"/>
          <p:cNvSpPr>
            <a:spLocks noChangeShapeType="1"/>
          </p:cNvSpPr>
          <p:nvPr/>
        </p:nvSpPr>
        <p:spPr bwMode="auto">
          <a:xfrm>
            <a:off x="1476375" y="3033713"/>
            <a:ext cx="1908175"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Tree>
    <p:extLst>
      <p:ext uri="{BB962C8B-B14F-4D97-AF65-F5344CB8AC3E}">
        <p14:creationId xmlns:p14="http://schemas.microsoft.com/office/powerpoint/2010/main" val="1669584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65163" y="469900"/>
            <a:ext cx="6283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rgbClr val="FFC000"/>
                </a:solidFill>
              </a:rPr>
              <a:t>3</a:t>
            </a:r>
            <a:r>
              <a:rPr lang="en-US" altLang="zh-CN" sz="2800" b="1" baseline="30000">
                <a:solidFill>
                  <a:srgbClr val="FFC000"/>
                </a:solidFill>
              </a:rPr>
              <a:t>  </a:t>
            </a:r>
            <a:r>
              <a:rPr lang="zh-CN" altLang="en-US" sz="2800" b="1">
                <a:solidFill>
                  <a:srgbClr val="FFC000"/>
                </a:solidFill>
              </a:rPr>
              <a:t>超导体的完全抗磁性</a:t>
            </a:r>
          </a:p>
        </p:txBody>
      </p:sp>
      <p:sp>
        <p:nvSpPr>
          <p:cNvPr id="4" name="Text Box 3"/>
          <p:cNvSpPr txBox="1">
            <a:spLocks noChangeArrowheads="1"/>
          </p:cNvSpPr>
          <p:nvPr/>
        </p:nvSpPr>
        <p:spPr bwMode="auto">
          <a:xfrm>
            <a:off x="1049338" y="989013"/>
            <a:ext cx="51784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bg1"/>
                </a:solidFill>
                <a:ea typeface="楷体_GB2312" pitchFamily="49" charset="-122"/>
              </a:rPr>
              <a:t>超导体：</a:t>
            </a:r>
            <a:r>
              <a:rPr lang="zh-CN" altLang="en-US" sz="2800" b="1">
                <a:solidFill>
                  <a:schemeClr val="bg1"/>
                </a:solidFill>
              </a:rPr>
              <a:t>在临界温度以下</a:t>
            </a:r>
          </a:p>
          <a:p>
            <a:pPr algn="l"/>
            <a:r>
              <a:rPr lang="zh-CN" altLang="en-US" sz="2800" b="1">
                <a:solidFill>
                  <a:schemeClr val="bg1"/>
                </a:solidFill>
              </a:rPr>
              <a:t>                 电阻变为零。</a:t>
            </a:r>
          </a:p>
        </p:txBody>
      </p:sp>
      <p:sp>
        <p:nvSpPr>
          <p:cNvPr id="5" name="Rectangle 4"/>
          <p:cNvSpPr>
            <a:spLocks noChangeArrowheads="1"/>
          </p:cNvSpPr>
          <p:nvPr/>
        </p:nvSpPr>
        <p:spPr bwMode="auto">
          <a:xfrm>
            <a:off x="1049338" y="1998663"/>
            <a:ext cx="5430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将超导体放入外磁场中</a:t>
            </a:r>
          </a:p>
          <a:p>
            <a:pPr algn="l"/>
            <a:r>
              <a:rPr lang="zh-CN" altLang="en-US" sz="2800" b="1">
                <a:solidFill>
                  <a:schemeClr val="bg1"/>
                </a:solidFill>
              </a:rPr>
              <a:t>体内          </a:t>
            </a:r>
            <a:r>
              <a:rPr lang="en-US" altLang="zh-CN" sz="2800" b="1">
                <a:solidFill>
                  <a:schemeClr val="bg1"/>
                </a:solidFill>
              </a:rPr>
              <a:t>——</a:t>
            </a:r>
            <a:r>
              <a:rPr lang="zh-CN" altLang="en-US" sz="2800" b="1">
                <a:solidFill>
                  <a:schemeClr val="bg1"/>
                </a:solidFill>
                <a:ea typeface="楷体_GB2312" pitchFamily="49" charset="-122"/>
              </a:rPr>
              <a:t>迈斯纳效应</a:t>
            </a:r>
          </a:p>
        </p:txBody>
      </p:sp>
      <p:sp>
        <p:nvSpPr>
          <p:cNvPr id="6" name="Oval 5"/>
          <p:cNvSpPr>
            <a:spLocks noChangeArrowheads="1"/>
          </p:cNvSpPr>
          <p:nvPr/>
        </p:nvSpPr>
        <p:spPr bwMode="auto">
          <a:xfrm>
            <a:off x="6353175" y="1474788"/>
            <a:ext cx="914400" cy="884237"/>
          </a:xfrm>
          <a:prstGeom prst="ellipse">
            <a:avLst/>
          </a:prstGeom>
          <a:gradFill rotWithShape="0">
            <a:gsLst>
              <a:gs pos="0">
                <a:srgbClr val="CC9900"/>
              </a:gs>
              <a:gs pos="100000">
                <a:srgbClr val="CC9900">
                  <a:gamma/>
                  <a:shade val="6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7" name="Group 6"/>
          <p:cNvGrpSpPr>
            <a:grpSpLocks/>
          </p:cNvGrpSpPr>
          <p:nvPr/>
        </p:nvGrpSpPr>
        <p:grpSpPr bwMode="auto">
          <a:xfrm>
            <a:off x="5362575" y="941388"/>
            <a:ext cx="3198813" cy="1828800"/>
            <a:chOff x="2928" y="2880"/>
            <a:chExt cx="2352" cy="1152"/>
          </a:xfrm>
        </p:grpSpPr>
        <p:sp>
          <p:nvSpPr>
            <p:cNvPr id="8" name="Line 7"/>
            <p:cNvSpPr>
              <a:spLocks noChangeShapeType="1"/>
            </p:cNvSpPr>
            <p:nvPr/>
          </p:nvSpPr>
          <p:spPr bwMode="auto">
            <a:xfrm>
              <a:off x="2928" y="2880"/>
              <a:ext cx="235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9" name="Line 8"/>
            <p:cNvSpPr>
              <a:spLocks noChangeShapeType="1"/>
            </p:cNvSpPr>
            <p:nvPr/>
          </p:nvSpPr>
          <p:spPr bwMode="auto">
            <a:xfrm>
              <a:off x="2928" y="4032"/>
              <a:ext cx="23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aphicFrame>
        <p:nvGraphicFramePr>
          <p:cNvPr id="10" name="Object 18"/>
          <p:cNvGraphicFramePr>
            <a:graphicFrameLocks noChangeAspect="1"/>
          </p:cNvGraphicFramePr>
          <p:nvPr/>
        </p:nvGraphicFramePr>
        <p:xfrm>
          <a:off x="6378575" y="1703388"/>
          <a:ext cx="889000" cy="381000"/>
        </p:xfrm>
        <a:graphic>
          <a:graphicData uri="http://schemas.openxmlformats.org/presentationml/2006/ole">
            <mc:AlternateContent xmlns:mc="http://schemas.openxmlformats.org/markup-compatibility/2006">
              <mc:Choice xmlns:v="urn:schemas-microsoft-com:vml" Requires="v">
                <p:oleObj spid="_x0000_s189462" name="Equation" r:id="rId3" imgW="888840" imgH="393480" progId="Equation.3">
                  <p:embed/>
                </p:oleObj>
              </mc:Choice>
              <mc:Fallback>
                <p:oleObj name="Equation" r:id="rId3" imgW="888840" imgH="393480" progId="Equation.3">
                  <p:embed/>
                  <p:pic>
                    <p:nvPicPr>
                      <p:cNvPr id="1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575" y="1703388"/>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nvGraphicFramePr>
        <p:xfrm>
          <a:off x="8243888" y="1004888"/>
          <a:ext cx="406400" cy="495300"/>
        </p:xfrm>
        <a:graphic>
          <a:graphicData uri="http://schemas.openxmlformats.org/presentationml/2006/ole">
            <mc:AlternateContent xmlns:mc="http://schemas.openxmlformats.org/markup-compatibility/2006">
              <mc:Choice xmlns:v="urn:schemas-microsoft-com:vml" Requires="v">
                <p:oleObj spid="_x0000_s189463" name="Equation" r:id="rId5" imgW="406080" imgH="495000" progId="Equation.DSMT4">
                  <p:embed/>
                </p:oleObj>
              </mc:Choice>
              <mc:Fallback>
                <p:oleObj name="Equation" r:id="rId5" imgW="406080" imgH="495000" progId="Equation.DSMT4">
                  <p:embed/>
                  <p:pic>
                    <p:nvPicPr>
                      <p:cNvPr id="11"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1004888"/>
                        <a:ext cx="406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0"/>
          <p:cNvSpPr txBox="1">
            <a:spLocks noChangeArrowheads="1"/>
          </p:cNvSpPr>
          <p:nvPr/>
        </p:nvSpPr>
        <p:spPr bwMode="auto">
          <a:xfrm>
            <a:off x="1090613" y="3576638"/>
            <a:ext cx="48498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应用：</a:t>
            </a:r>
          </a:p>
          <a:p>
            <a:pPr algn="l"/>
            <a:r>
              <a:rPr lang="zh-CN" altLang="en-US" sz="2800" b="1">
                <a:solidFill>
                  <a:schemeClr val="bg1"/>
                </a:solidFill>
                <a:ea typeface="楷体_GB2312" pitchFamily="49" charset="-122"/>
              </a:rPr>
              <a:t>制成磁悬浮列车、</a:t>
            </a:r>
          </a:p>
          <a:p>
            <a:pPr algn="l"/>
            <a:r>
              <a:rPr lang="zh-CN" altLang="en-US" sz="2800" b="1">
                <a:solidFill>
                  <a:schemeClr val="bg1"/>
                </a:solidFill>
                <a:ea typeface="楷体_GB2312" pitchFamily="49" charset="-122"/>
              </a:rPr>
              <a:t>无摩擦轴承等。</a:t>
            </a:r>
          </a:p>
        </p:txBody>
      </p:sp>
      <p:sp>
        <p:nvSpPr>
          <p:cNvPr id="13" name="Rectangle 21"/>
          <p:cNvSpPr>
            <a:spLocks noChangeArrowheads="1"/>
          </p:cNvSpPr>
          <p:nvPr/>
        </p:nvSpPr>
        <p:spPr bwMode="auto">
          <a:xfrm>
            <a:off x="5002213" y="4949825"/>
            <a:ext cx="838200" cy="1647825"/>
          </a:xfrm>
          <a:prstGeom prst="rect">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14" name="Group 22"/>
          <p:cNvGrpSpPr>
            <a:grpSpLocks/>
          </p:cNvGrpSpPr>
          <p:nvPr/>
        </p:nvGrpSpPr>
        <p:grpSpPr bwMode="auto">
          <a:xfrm>
            <a:off x="4849813" y="5102225"/>
            <a:ext cx="1219200" cy="1447800"/>
            <a:chOff x="528" y="1968"/>
            <a:chExt cx="768" cy="912"/>
          </a:xfrm>
        </p:grpSpPr>
        <p:grpSp>
          <p:nvGrpSpPr>
            <p:cNvPr id="15" name="Group 23"/>
            <p:cNvGrpSpPr>
              <a:grpSpLocks/>
            </p:cNvGrpSpPr>
            <p:nvPr/>
          </p:nvGrpSpPr>
          <p:grpSpPr bwMode="auto">
            <a:xfrm>
              <a:off x="536" y="1968"/>
              <a:ext cx="760" cy="336"/>
              <a:chOff x="1688" y="1536"/>
              <a:chExt cx="760" cy="336"/>
            </a:xfrm>
          </p:grpSpPr>
          <p:sp>
            <p:nvSpPr>
              <p:cNvPr id="22" name="Freeform 24"/>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3" name="Line 25"/>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6" name="Group 26"/>
            <p:cNvGrpSpPr>
              <a:grpSpLocks/>
            </p:cNvGrpSpPr>
            <p:nvPr/>
          </p:nvGrpSpPr>
          <p:grpSpPr bwMode="auto">
            <a:xfrm>
              <a:off x="528" y="2256"/>
              <a:ext cx="760" cy="336"/>
              <a:chOff x="1688" y="1536"/>
              <a:chExt cx="760" cy="336"/>
            </a:xfrm>
          </p:grpSpPr>
          <p:sp>
            <p:nvSpPr>
              <p:cNvPr id="20" name="Freeform 27"/>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1" name="Line 28"/>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7" name="Group 29"/>
            <p:cNvGrpSpPr>
              <a:grpSpLocks/>
            </p:cNvGrpSpPr>
            <p:nvPr/>
          </p:nvGrpSpPr>
          <p:grpSpPr bwMode="auto">
            <a:xfrm>
              <a:off x="528" y="2544"/>
              <a:ext cx="760" cy="336"/>
              <a:chOff x="1688" y="1536"/>
              <a:chExt cx="760" cy="336"/>
            </a:xfrm>
          </p:grpSpPr>
          <p:sp>
            <p:nvSpPr>
              <p:cNvPr id="18" name="Freeform 30"/>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19" name="Line 31"/>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24" name="Object 38"/>
          <p:cNvGraphicFramePr>
            <a:graphicFrameLocks noChangeAspect="1"/>
          </p:cNvGraphicFramePr>
          <p:nvPr/>
        </p:nvGraphicFramePr>
        <p:xfrm>
          <a:off x="4489450" y="3394075"/>
          <a:ext cx="381000" cy="393700"/>
        </p:xfrm>
        <a:graphic>
          <a:graphicData uri="http://schemas.openxmlformats.org/presentationml/2006/ole">
            <mc:AlternateContent xmlns:mc="http://schemas.openxmlformats.org/markup-compatibility/2006">
              <mc:Choice xmlns:v="urn:schemas-microsoft-com:vml" Requires="v">
                <p:oleObj spid="_x0000_s189464" name="Equation" r:id="rId7" imgW="380880" imgH="393480" progId="Equation.DSMT4">
                  <p:embed/>
                </p:oleObj>
              </mc:Choice>
              <mc:Fallback>
                <p:oleObj name="Equation" r:id="rId7" imgW="380880" imgH="393480" progId="Equation.DSMT4">
                  <p:embed/>
                  <p:pic>
                    <p:nvPicPr>
                      <p:cNvPr id="24"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9450" y="3394075"/>
                        <a:ext cx="381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9"/>
          <p:cNvSpPr txBox="1">
            <a:spLocks noChangeArrowheads="1"/>
          </p:cNvSpPr>
          <p:nvPr/>
        </p:nvSpPr>
        <p:spPr bwMode="auto">
          <a:xfrm>
            <a:off x="4413250" y="3775075"/>
            <a:ext cx="60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N</a:t>
            </a:r>
          </a:p>
          <a:p>
            <a:pPr algn="l"/>
            <a:r>
              <a:rPr lang="en-US" altLang="zh-CN" sz="2800" b="1">
                <a:solidFill>
                  <a:schemeClr val="bg1"/>
                </a:solidFill>
              </a:rPr>
              <a:t>N</a:t>
            </a:r>
          </a:p>
        </p:txBody>
      </p:sp>
      <p:sp>
        <p:nvSpPr>
          <p:cNvPr id="26" name="Oval 40"/>
          <p:cNvSpPr>
            <a:spLocks noChangeArrowheads="1"/>
          </p:cNvSpPr>
          <p:nvPr/>
        </p:nvSpPr>
        <p:spPr bwMode="auto">
          <a:xfrm>
            <a:off x="5078413" y="42640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7" name="Oval 42"/>
          <p:cNvSpPr>
            <a:spLocks noChangeArrowheads="1"/>
          </p:cNvSpPr>
          <p:nvPr/>
        </p:nvSpPr>
        <p:spPr bwMode="auto">
          <a:xfrm>
            <a:off x="5073650" y="33496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8" name="Line 43"/>
          <p:cNvSpPr>
            <a:spLocks noChangeShapeType="1"/>
          </p:cNvSpPr>
          <p:nvPr/>
        </p:nvSpPr>
        <p:spPr bwMode="auto">
          <a:xfrm>
            <a:off x="4946650" y="3502025"/>
            <a:ext cx="0" cy="6858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9" name="Line 44"/>
          <p:cNvSpPr>
            <a:spLocks noChangeShapeType="1"/>
          </p:cNvSpPr>
          <p:nvPr/>
        </p:nvSpPr>
        <p:spPr bwMode="auto">
          <a:xfrm>
            <a:off x="5403850" y="3730625"/>
            <a:ext cx="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0" name="Line 45"/>
          <p:cNvSpPr>
            <a:spLocks noChangeShapeType="1"/>
          </p:cNvSpPr>
          <p:nvPr/>
        </p:nvSpPr>
        <p:spPr bwMode="auto">
          <a:xfrm rot="10800000">
            <a:off x="5403850" y="3044825"/>
            <a:ext cx="0" cy="6858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nvGrpSpPr>
          <p:cNvPr id="31" name="Group 47"/>
          <p:cNvGrpSpPr>
            <a:grpSpLocks/>
          </p:cNvGrpSpPr>
          <p:nvPr/>
        </p:nvGrpSpPr>
        <p:grpSpPr bwMode="auto">
          <a:xfrm>
            <a:off x="4865688" y="5094288"/>
            <a:ext cx="1219200" cy="1447800"/>
            <a:chOff x="528" y="1968"/>
            <a:chExt cx="768" cy="912"/>
          </a:xfrm>
        </p:grpSpPr>
        <p:grpSp>
          <p:nvGrpSpPr>
            <p:cNvPr id="32" name="Group 48"/>
            <p:cNvGrpSpPr>
              <a:grpSpLocks/>
            </p:cNvGrpSpPr>
            <p:nvPr/>
          </p:nvGrpSpPr>
          <p:grpSpPr bwMode="auto">
            <a:xfrm>
              <a:off x="536" y="1968"/>
              <a:ext cx="760" cy="336"/>
              <a:chOff x="1688" y="1536"/>
              <a:chExt cx="760" cy="336"/>
            </a:xfrm>
          </p:grpSpPr>
          <p:sp>
            <p:nvSpPr>
              <p:cNvPr id="39" name="Freeform 49"/>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0" name="Line 50"/>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3" name="Group 51"/>
            <p:cNvGrpSpPr>
              <a:grpSpLocks/>
            </p:cNvGrpSpPr>
            <p:nvPr/>
          </p:nvGrpSpPr>
          <p:grpSpPr bwMode="auto">
            <a:xfrm>
              <a:off x="528" y="2256"/>
              <a:ext cx="760" cy="336"/>
              <a:chOff x="1688" y="1536"/>
              <a:chExt cx="760" cy="336"/>
            </a:xfrm>
          </p:grpSpPr>
          <p:sp>
            <p:nvSpPr>
              <p:cNvPr id="37" name="Freeform 52"/>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8" name="Line 53"/>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4" name="Group 54"/>
            <p:cNvGrpSpPr>
              <a:grpSpLocks/>
            </p:cNvGrpSpPr>
            <p:nvPr/>
          </p:nvGrpSpPr>
          <p:grpSpPr bwMode="auto">
            <a:xfrm>
              <a:off x="528" y="2544"/>
              <a:ext cx="760" cy="336"/>
              <a:chOff x="1688" y="1536"/>
              <a:chExt cx="760" cy="336"/>
            </a:xfrm>
          </p:grpSpPr>
          <p:sp>
            <p:nvSpPr>
              <p:cNvPr id="35" name="Freeform 55"/>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6" name="Line 56"/>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41" name="Object 67"/>
          <p:cNvGraphicFramePr>
            <a:graphicFrameLocks noChangeAspect="1"/>
          </p:cNvGraphicFramePr>
          <p:nvPr/>
        </p:nvGraphicFramePr>
        <p:xfrm>
          <a:off x="1871663" y="2492375"/>
          <a:ext cx="889000" cy="381000"/>
        </p:xfrm>
        <a:graphic>
          <a:graphicData uri="http://schemas.openxmlformats.org/presentationml/2006/ole">
            <mc:AlternateContent xmlns:mc="http://schemas.openxmlformats.org/markup-compatibility/2006">
              <mc:Choice xmlns:v="urn:schemas-microsoft-com:vml" Requires="v">
                <p:oleObj spid="_x0000_s189465" name="Equation" r:id="rId9" imgW="888840" imgH="393480" progId="Equation.3">
                  <p:embed/>
                </p:oleObj>
              </mc:Choice>
              <mc:Fallback>
                <p:oleObj name="Equation" r:id="rId9" imgW="888840" imgH="393480" progId="Equation.3">
                  <p:embed/>
                  <p:pic>
                    <p:nvPicPr>
                      <p:cNvPr id="41"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1663" y="2492375"/>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69"/>
          <p:cNvGrpSpPr>
            <a:grpSpLocks/>
          </p:cNvGrpSpPr>
          <p:nvPr/>
        </p:nvGrpSpPr>
        <p:grpSpPr bwMode="auto">
          <a:xfrm>
            <a:off x="4957763" y="4292600"/>
            <a:ext cx="1450975" cy="623888"/>
            <a:chOff x="3946" y="2364"/>
            <a:chExt cx="914" cy="393"/>
          </a:xfrm>
        </p:grpSpPr>
        <p:sp>
          <p:nvSpPr>
            <p:cNvPr id="43" name="Line 33"/>
            <p:cNvSpPr>
              <a:spLocks noChangeShapeType="1"/>
            </p:cNvSpPr>
            <p:nvPr/>
          </p:nvSpPr>
          <p:spPr bwMode="auto">
            <a:xfrm flipV="1">
              <a:off x="3946"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4" name="Line 34"/>
            <p:cNvSpPr>
              <a:spLocks noChangeShapeType="1"/>
            </p:cNvSpPr>
            <p:nvPr/>
          </p:nvSpPr>
          <p:spPr bwMode="auto">
            <a:xfrm flipV="1">
              <a:off x="4525"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aphicFrame>
          <p:nvGraphicFramePr>
            <p:cNvPr id="45" name="Object 68"/>
            <p:cNvGraphicFramePr>
              <a:graphicFrameLocks noChangeAspect="1"/>
            </p:cNvGraphicFramePr>
            <p:nvPr/>
          </p:nvGraphicFramePr>
          <p:xfrm>
            <a:off x="4604" y="2455"/>
            <a:ext cx="256" cy="302"/>
          </p:xfrm>
          <a:graphic>
            <a:graphicData uri="http://schemas.openxmlformats.org/presentationml/2006/ole">
              <mc:AlternateContent xmlns:mc="http://schemas.openxmlformats.org/markup-compatibility/2006">
                <mc:Choice xmlns:v="urn:schemas-microsoft-com:vml" Requires="v">
                  <p:oleObj spid="_x0000_s189466" name="Equation" r:id="rId11" imgW="406080" imgH="495000" progId="Equation.DSMT4">
                    <p:embed/>
                  </p:oleObj>
                </mc:Choice>
                <mc:Fallback>
                  <p:oleObj name="Equation" r:id="rId11" imgW="406080" imgH="495000" progId="Equation.DSMT4">
                    <p:embed/>
                    <p:pic>
                      <p:nvPicPr>
                        <p:cNvPr id="45"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 y="2455"/>
                          <a:ext cx="256"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02140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2">
            <a:extLst>
              <a:ext uri="{FF2B5EF4-FFF2-40B4-BE49-F238E27FC236}">
                <a16:creationId xmlns:a16="http://schemas.microsoft.com/office/drawing/2014/main" id="{168EBE88-43B3-4EC5-A90A-8E5EABC8FD38}"/>
              </a:ext>
            </a:extLst>
          </p:cNvPr>
          <p:cNvGrpSpPr>
            <a:grpSpLocks/>
          </p:cNvGrpSpPr>
          <p:nvPr/>
        </p:nvGrpSpPr>
        <p:grpSpPr bwMode="auto">
          <a:xfrm>
            <a:off x="5129213" y="2106613"/>
            <a:ext cx="3328987" cy="2784475"/>
            <a:chOff x="3231" y="1327"/>
            <a:chExt cx="2097" cy="1754"/>
          </a:xfrm>
        </p:grpSpPr>
        <p:sp>
          <p:nvSpPr>
            <p:cNvPr id="136195" name="Line 3">
              <a:extLst>
                <a:ext uri="{FF2B5EF4-FFF2-40B4-BE49-F238E27FC236}">
                  <a16:creationId xmlns:a16="http://schemas.microsoft.com/office/drawing/2014/main" id="{CD333D08-3C9C-4FA3-98C2-08606AE7DBEB}"/>
                </a:ext>
              </a:extLst>
            </p:cNvPr>
            <p:cNvSpPr>
              <a:spLocks noChangeShapeType="1"/>
            </p:cNvSpPr>
            <p:nvPr/>
          </p:nvSpPr>
          <p:spPr bwMode="auto">
            <a:xfrm flipV="1">
              <a:off x="3616" y="1471"/>
              <a:ext cx="0" cy="129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196" name="Line 4">
              <a:extLst>
                <a:ext uri="{FF2B5EF4-FFF2-40B4-BE49-F238E27FC236}">
                  <a16:creationId xmlns:a16="http://schemas.microsoft.com/office/drawing/2014/main" id="{1E8BE564-B572-4B09-AFC4-74A21F93C96C}"/>
                </a:ext>
              </a:extLst>
            </p:cNvPr>
            <p:cNvSpPr>
              <a:spLocks noChangeShapeType="1"/>
            </p:cNvSpPr>
            <p:nvPr/>
          </p:nvSpPr>
          <p:spPr bwMode="auto">
            <a:xfrm>
              <a:off x="3616" y="2768"/>
              <a:ext cx="1584"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197" name="Text Box 5">
              <a:extLst>
                <a:ext uri="{FF2B5EF4-FFF2-40B4-BE49-F238E27FC236}">
                  <a16:creationId xmlns:a16="http://schemas.microsoft.com/office/drawing/2014/main" id="{2411BFBF-5FC2-4ADA-862E-84B0A015345B}"/>
                </a:ext>
              </a:extLst>
            </p:cNvPr>
            <p:cNvSpPr txBox="1">
              <a:spLocks noChangeArrowheads="1"/>
            </p:cNvSpPr>
            <p:nvPr/>
          </p:nvSpPr>
          <p:spPr bwMode="auto">
            <a:xfrm>
              <a:off x="5116" y="2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x</a:t>
              </a:r>
            </a:p>
          </p:txBody>
        </p:sp>
        <p:sp>
          <p:nvSpPr>
            <p:cNvPr id="136198" name="Text Box 6">
              <a:extLst>
                <a:ext uri="{FF2B5EF4-FFF2-40B4-BE49-F238E27FC236}">
                  <a16:creationId xmlns:a16="http://schemas.microsoft.com/office/drawing/2014/main" id="{40927E47-A1EE-4655-B008-90522AC4CC16}"/>
                </a:ext>
              </a:extLst>
            </p:cNvPr>
            <p:cNvSpPr txBox="1">
              <a:spLocks noChangeArrowheads="1"/>
            </p:cNvSpPr>
            <p:nvPr/>
          </p:nvSpPr>
          <p:spPr bwMode="auto">
            <a:xfrm>
              <a:off x="3231" y="1327"/>
              <a:ext cx="3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kumimoji="1" lang="en-US" altLang="zh-CN" sz="2400" b="1" i="1">
                  <a:solidFill>
                    <a:schemeClr val="bg1"/>
                  </a:solidFill>
                  <a:latin typeface="Times New Roman" panose="02020603050405020304" pitchFamily="18" charset="0"/>
                </a:rPr>
                <a:t>y</a:t>
              </a:r>
            </a:p>
          </p:txBody>
        </p:sp>
        <p:sp>
          <p:nvSpPr>
            <p:cNvPr id="136199" name="Freeform 7">
              <a:extLst>
                <a:ext uri="{FF2B5EF4-FFF2-40B4-BE49-F238E27FC236}">
                  <a16:creationId xmlns:a16="http://schemas.microsoft.com/office/drawing/2014/main" id="{2B0EDEC2-039D-400B-B61B-F49F31058703}"/>
                </a:ext>
              </a:extLst>
            </p:cNvPr>
            <p:cNvSpPr>
              <a:spLocks/>
            </p:cNvSpPr>
            <p:nvPr/>
          </p:nvSpPr>
          <p:spPr bwMode="auto">
            <a:xfrm>
              <a:off x="3616" y="1903"/>
              <a:ext cx="1344" cy="864"/>
            </a:xfrm>
            <a:custGeom>
              <a:avLst/>
              <a:gdLst>
                <a:gd name="T0" fmla="*/ 0 w 1344"/>
                <a:gd name="T1" fmla="*/ 864 h 864"/>
                <a:gd name="T2" fmla="*/ 432 w 1344"/>
                <a:gd name="T3" fmla="*/ 432 h 864"/>
                <a:gd name="T4" fmla="*/ 672 w 1344"/>
                <a:gd name="T5" fmla="*/ 48 h 864"/>
                <a:gd name="T6" fmla="*/ 960 w 1344"/>
                <a:gd name="T7" fmla="*/ 144 h 864"/>
                <a:gd name="T8" fmla="*/ 1152 w 1344"/>
                <a:gd name="T9" fmla="*/ 336 h 864"/>
                <a:gd name="T10" fmla="*/ 1200 w 1344"/>
                <a:gd name="T11" fmla="*/ 576 h 864"/>
                <a:gd name="T12" fmla="*/ 1344 w 1344"/>
                <a:gd name="T13" fmla="*/ 864 h 864"/>
              </a:gdLst>
              <a:ahLst/>
              <a:cxnLst>
                <a:cxn ang="0">
                  <a:pos x="T0" y="T1"/>
                </a:cxn>
                <a:cxn ang="0">
                  <a:pos x="T2" y="T3"/>
                </a:cxn>
                <a:cxn ang="0">
                  <a:pos x="T4" y="T5"/>
                </a:cxn>
                <a:cxn ang="0">
                  <a:pos x="T6" y="T7"/>
                </a:cxn>
                <a:cxn ang="0">
                  <a:pos x="T8" y="T9"/>
                </a:cxn>
                <a:cxn ang="0">
                  <a:pos x="T10" y="T11"/>
                </a:cxn>
                <a:cxn ang="0">
                  <a:pos x="T12" y="T13"/>
                </a:cxn>
              </a:cxnLst>
              <a:rect l="0" t="0" r="r" b="b"/>
              <a:pathLst>
                <a:path w="1344" h="864">
                  <a:moveTo>
                    <a:pt x="0" y="864"/>
                  </a:moveTo>
                  <a:cubicBezTo>
                    <a:pt x="160" y="716"/>
                    <a:pt x="320" y="568"/>
                    <a:pt x="432" y="432"/>
                  </a:cubicBezTo>
                  <a:cubicBezTo>
                    <a:pt x="544" y="296"/>
                    <a:pt x="584" y="96"/>
                    <a:pt x="672" y="48"/>
                  </a:cubicBezTo>
                  <a:cubicBezTo>
                    <a:pt x="760" y="0"/>
                    <a:pt x="880" y="96"/>
                    <a:pt x="960" y="144"/>
                  </a:cubicBezTo>
                  <a:cubicBezTo>
                    <a:pt x="1040" y="192"/>
                    <a:pt x="1112" y="264"/>
                    <a:pt x="1152" y="336"/>
                  </a:cubicBezTo>
                  <a:cubicBezTo>
                    <a:pt x="1192" y="408"/>
                    <a:pt x="1168" y="488"/>
                    <a:pt x="1200" y="576"/>
                  </a:cubicBezTo>
                  <a:cubicBezTo>
                    <a:pt x="1232" y="664"/>
                    <a:pt x="1288" y="764"/>
                    <a:pt x="1344" y="864"/>
                  </a:cubicBezTo>
                </a:path>
              </a:pathLst>
            </a:custGeom>
            <a:noFill/>
            <a:ln w="38100"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00" name="Text Box 8">
              <a:extLst>
                <a:ext uri="{FF2B5EF4-FFF2-40B4-BE49-F238E27FC236}">
                  <a16:creationId xmlns:a16="http://schemas.microsoft.com/office/drawing/2014/main" id="{C71D279B-E549-439F-B162-F7EBCA672624}"/>
                </a:ext>
              </a:extLst>
            </p:cNvPr>
            <p:cNvSpPr txBox="1">
              <a:spLocks noChangeArrowheads="1"/>
            </p:cNvSpPr>
            <p:nvPr/>
          </p:nvSpPr>
          <p:spPr bwMode="auto">
            <a:xfrm>
              <a:off x="3441" y="27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O</a:t>
              </a:r>
            </a:p>
          </p:txBody>
        </p:sp>
        <p:sp>
          <p:nvSpPr>
            <p:cNvPr id="136201" name="Text Box 9">
              <a:extLst>
                <a:ext uri="{FF2B5EF4-FFF2-40B4-BE49-F238E27FC236}">
                  <a16:creationId xmlns:a16="http://schemas.microsoft.com/office/drawing/2014/main" id="{3BC1FDCB-DE4D-4F4E-8FBC-2529C67A42E2}"/>
                </a:ext>
              </a:extLst>
            </p:cNvPr>
            <p:cNvSpPr txBox="1">
              <a:spLocks noChangeArrowheads="1"/>
            </p:cNvSpPr>
            <p:nvPr/>
          </p:nvSpPr>
          <p:spPr bwMode="auto">
            <a:xfrm>
              <a:off x="4812" y="279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chemeClr val="bg1"/>
                  </a:solidFill>
                  <a:latin typeface="Times New Roman" panose="02020603050405020304" pitchFamily="18" charset="0"/>
                </a:rPr>
                <a:t>A</a:t>
              </a:r>
            </a:p>
          </p:txBody>
        </p:sp>
        <p:sp>
          <p:nvSpPr>
            <p:cNvPr id="136202" name="Text Box 10">
              <a:extLst>
                <a:ext uri="{FF2B5EF4-FFF2-40B4-BE49-F238E27FC236}">
                  <a16:creationId xmlns:a16="http://schemas.microsoft.com/office/drawing/2014/main" id="{F8351CD9-7F89-4FAC-B4EC-09EE777599EA}"/>
                </a:ext>
              </a:extLst>
            </p:cNvPr>
            <p:cNvSpPr txBox="1">
              <a:spLocks noChangeArrowheads="1"/>
            </p:cNvSpPr>
            <p:nvPr/>
          </p:nvSpPr>
          <p:spPr bwMode="auto">
            <a:xfrm>
              <a:off x="4637" y="1855"/>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kumimoji="1" lang="en-US" altLang="zh-CN" sz="2400" b="1" i="1">
                  <a:solidFill>
                    <a:srgbClr val="FFFF00"/>
                  </a:solidFill>
                  <a:latin typeface="Times New Roman" panose="02020603050405020304" pitchFamily="18" charset="0"/>
                </a:rPr>
                <a:t>I</a:t>
              </a:r>
            </a:p>
          </p:txBody>
        </p:sp>
        <p:sp>
          <p:nvSpPr>
            <p:cNvPr id="136203" name="Text Box 11">
              <a:extLst>
                <a:ext uri="{FF2B5EF4-FFF2-40B4-BE49-F238E27FC236}">
                  <a16:creationId xmlns:a16="http://schemas.microsoft.com/office/drawing/2014/main" id="{F240956C-17DE-43C7-92AA-5A366FBD86E9}"/>
                </a:ext>
              </a:extLst>
            </p:cNvPr>
            <p:cNvSpPr txBox="1">
              <a:spLocks noChangeArrowheads="1"/>
            </p:cNvSpPr>
            <p:nvPr/>
          </p:nvSpPr>
          <p:spPr bwMode="auto">
            <a:xfrm>
              <a:off x="4123" y="279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b="1" i="1">
                  <a:solidFill>
                    <a:srgbClr val="66FFFF"/>
                  </a:solidFill>
                  <a:latin typeface="Times New Roman" panose="02020603050405020304" pitchFamily="18" charset="0"/>
                </a:rPr>
                <a:t>L</a:t>
              </a:r>
            </a:p>
          </p:txBody>
        </p:sp>
        <p:sp>
          <p:nvSpPr>
            <p:cNvPr id="136204" name="Line 12">
              <a:extLst>
                <a:ext uri="{FF2B5EF4-FFF2-40B4-BE49-F238E27FC236}">
                  <a16:creationId xmlns:a16="http://schemas.microsoft.com/office/drawing/2014/main" id="{3ECD5F9D-1393-46AD-921D-5B48427C8113}"/>
                </a:ext>
              </a:extLst>
            </p:cNvPr>
            <p:cNvSpPr>
              <a:spLocks noChangeShapeType="1"/>
            </p:cNvSpPr>
            <p:nvPr/>
          </p:nvSpPr>
          <p:spPr bwMode="auto">
            <a:xfrm>
              <a:off x="4482" y="1988"/>
              <a:ext cx="146" cy="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nvGrpSpPr>
            <p:cNvPr id="136205" name="Group 13">
              <a:extLst>
                <a:ext uri="{FF2B5EF4-FFF2-40B4-BE49-F238E27FC236}">
                  <a16:creationId xmlns:a16="http://schemas.microsoft.com/office/drawing/2014/main" id="{76B1A903-F079-4A88-A544-39149E629D62}"/>
                </a:ext>
              </a:extLst>
            </p:cNvPr>
            <p:cNvGrpSpPr>
              <a:grpSpLocks/>
            </p:cNvGrpSpPr>
            <p:nvPr/>
          </p:nvGrpSpPr>
          <p:grpSpPr bwMode="auto">
            <a:xfrm>
              <a:off x="3878" y="1570"/>
              <a:ext cx="240" cy="240"/>
              <a:chOff x="2304" y="1968"/>
              <a:chExt cx="192" cy="192"/>
            </a:xfrm>
          </p:grpSpPr>
          <p:sp>
            <p:nvSpPr>
              <p:cNvPr id="136206" name="Oval 14">
                <a:extLst>
                  <a:ext uri="{FF2B5EF4-FFF2-40B4-BE49-F238E27FC236}">
                    <a16:creationId xmlns:a16="http://schemas.microsoft.com/office/drawing/2014/main" id="{A88E2395-E5C6-483E-9A37-F751A25407CE}"/>
                  </a:ext>
                </a:extLst>
              </p:cNvPr>
              <p:cNvSpPr>
                <a:spLocks noChangeArrowheads="1"/>
              </p:cNvSpPr>
              <p:nvPr/>
            </p:nvSpPr>
            <p:spPr bwMode="auto">
              <a:xfrm>
                <a:off x="2304" y="1968"/>
                <a:ext cx="192" cy="192"/>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6207" name="Group 15">
                <a:extLst>
                  <a:ext uri="{FF2B5EF4-FFF2-40B4-BE49-F238E27FC236}">
                    <a16:creationId xmlns:a16="http://schemas.microsoft.com/office/drawing/2014/main" id="{D532F9C3-25CA-48AF-8E8A-B1DBE9C0D530}"/>
                  </a:ext>
                </a:extLst>
              </p:cNvPr>
              <p:cNvGrpSpPr>
                <a:grpSpLocks/>
              </p:cNvGrpSpPr>
              <p:nvPr/>
            </p:nvGrpSpPr>
            <p:grpSpPr bwMode="auto">
              <a:xfrm>
                <a:off x="2352" y="2027"/>
                <a:ext cx="100" cy="96"/>
                <a:chOff x="2352" y="2027"/>
                <a:chExt cx="100" cy="96"/>
              </a:xfrm>
            </p:grpSpPr>
            <p:sp>
              <p:nvSpPr>
                <p:cNvPr id="136208" name="Line 16">
                  <a:extLst>
                    <a:ext uri="{FF2B5EF4-FFF2-40B4-BE49-F238E27FC236}">
                      <a16:creationId xmlns:a16="http://schemas.microsoft.com/office/drawing/2014/main" id="{04EBF00D-9B3F-4446-B96F-BDFDB0C8DF49}"/>
                    </a:ext>
                  </a:extLst>
                </p:cNvPr>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209" name="Line 17">
                  <a:extLst>
                    <a:ext uri="{FF2B5EF4-FFF2-40B4-BE49-F238E27FC236}">
                      <a16:creationId xmlns:a16="http://schemas.microsoft.com/office/drawing/2014/main" id="{FF39C82D-885B-4240-B11F-38ACE82B9CB2}"/>
                    </a:ext>
                  </a:extLst>
                </p:cNvPr>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36210" name="Object 18">
              <a:extLst>
                <a:ext uri="{FF2B5EF4-FFF2-40B4-BE49-F238E27FC236}">
                  <a16:creationId xmlns:a16="http://schemas.microsoft.com/office/drawing/2014/main" id="{7B39CEB0-2B8E-4304-BF6F-8B4828AD50C5}"/>
                </a:ext>
              </a:extLst>
            </p:cNvPr>
            <p:cNvGraphicFramePr>
              <a:graphicFrameLocks noChangeAspect="1"/>
            </p:cNvGraphicFramePr>
            <p:nvPr/>
          </p:nvGraphicFramePr>
          <p:xfrm>
            <a:off x="4154" y="1510"/>
            <a:ext cx="240" cy="300"/>
          </p:xfrm>
          <a:graphic>
            <a:graphicData uri="http://schemas.openxmlformats.org/presentationml/2006/ole">
              <mc:AlternateContent xmlns:mc="http://schemas.openxmlformats.org/markup-compatibility/2006">
                <mc:Choice xmlns:v="urn:schemas-microsoft-com:vml" Requires="v">
                  <p:oleObj spid="_x0000_s136337" name="Equation" r:id="rId3" imgW="152280" imgH="190440" progId="Equation.3">
                    <p:embed/>
                  </p:oleObj>
                </mc:Choice>
                <mc:Fallback>
                  <p:oleObj name="Equation" r:id="rId3" imgW="152280" imgH="19044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 y="1510"/>
                          <a:ext cx="24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6211" name="Text Box 19">
            <a:extLst>
              <a:ext uri="{FF2B5EF4-FFF2-40B4-BE49-F238E27FC236}">
                <a16:creationId xmlns:a16="http://schemas.microsoft.com/office/drawing/2014/main" id="{D0975D12-3951-446D-9CE8-71C3EB5EB430}"/>
              </a:ext>
            </a:extLst>
          </p:cNvPr>
          <p:cNvSpPr txBox="1">
            <a:spLocks noChangeArrowheads="1"/>
          </p:cNvSpPr>
          <p:nvPr/>
        </p:nvSpPr>
        <p:spPr bwMode="auto">
          <a:xfrm>
            <a:off x="819150" y="985838"/>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宋体" panose="02010600030101010101" pitchFamily="2" charset="-122"/>
                <a:sym typeface="Symbol" panose="05050102010706020507" pitchFamily="18" charset="2"/>
              </a:rPr>
              <a:t>此段载流导线受的磁力。</a:t>
            </a:r>
            <a:endParaRPr kumimoji="1" lang="zh-CN" altLang="en-US" sz="3200" b="1">
              <a:solidFill>
                <a:schemeClr val="bg1"/>
              </a:solidFill>
              <a:latin typeface="宋体" panose="02010600030101010101" pitchFamily="2" charset="-122"/>
            </a:endParaRPr>
          </a:p>
        </p:txBody>
      </p:sp>
      <p:sp>
        <p:nvSpPr>
          <p:cNvPr id="136212" name="Text Box 20">
            <a:extLst>
              <a:ext uri="{FF2B5EF4-FFF2-40B4-BE49-F238E27FC236}">
                <a16:creationId xmlns:a16="http://schemas.microsoft.com/office/drawing/2014/main" id="{57661CB8-3310-4EF9-82FB-FA275C054D20}"/>
              </a:ext>
            </a:extLst>
          </p:cNvPr>
          <p:cNvSpPr txBox="1">
            <a:spLocks noChangeArrowheads="1"/>
          </p:cNvSpPr>
          <p:nvPr/>
        </p:nvSpPr>
        <p:spPr bwMode="auto">
          <a:xfrm>
            <a:off x="768350" y="152082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eaLnBrk="0" hangingPunct="0">
              <a:defRPr>
                <a:solidFill>
                  <a:schemeClr val="tx1"/>
                </a:solidFill>
                <a:latin typeface="Arial" panose="020B0604020202020204" pitchFamily="34" charset="0"/>
                <a:ea typeface="宋体" panose="02010600030101010101" pitchFamily="2" charset="-122"/>
              </a:defRPr>
            </a:lvl1pPr>
            <a:lvl2pPr marL="571500" algn="l" defTabSz="762000" eaLnBrk="0" hangingPunct="0">
              <a:defRPr>
                <a:solidFill>
                  <a:schemeClr val="tx1"/>
                </a:solidFill>
                <a:latin typeface="Arial" panose="020B0604020202020204" pitchFamily="34" charset="0"/>
                <a:ea typeface="宋体" panose="02010600030101010101" pitchFamily="2" charset="-122"/>
              </a:defRPr>
            </a:lvl2pPr>
            <a:lvl3pPr marL="1143000" algn="l" defTabSz="762000" eaLnBrk="0" hangingPunct="0">
              <a:defRPr>
                <a:solidFill>
                  <a:schemeClr val="tx1"/>
                </a:solidFill>
                <a:latin typeface="Arial" panose="020B0604020202020204" pitchFamily="34" charset="0"/>
                <a:ea typeface="宋体" panose="02010600030101010101" pitchFamily="2" charset="-122"/>
              </a:defRPr>
            </a:lvl3pPr>
            <a:lvl4pPr marL="1714500" algn="l" defTabSz="762000" eaLnBrk="0" hangingPunct="0">
              <a:defRPr>
                <a:solidFill>
                  <a:schemeClr val="tx1"/>
                </a:solidFill>
                <a:latin typeface="Arial" panose="020B0604020202020204" pitchFamily="34" charset="0"/>
                <a:ea typeface="宋体" panose="02010600030101010101" pitchFamily="2" charset="-122"/>
              </a:defRPr>
            </a:lvl4pPr>
            <a:lvl5pPr marL="2286000" algn="l" defTabSz="762000" eaLnBrk="0" hangingPunct="0">
              <a:defRPr>
                <a:solidFill>
                  <a:schemeClr val="tx1"/>
                </a:solidFill>
                <a:latin typeface="Arial" panose="020B0604020202020204" pitchFamily="34" charset="0"/>
                <a:ea typeface="宋体" panose="02010600030101010101" pitchFamily="2" charset="-122"/>
              </a:defRPr>
            </a:lvl5pPr>
            <a:lvl6pPr marL="27432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rPr>
              <a:t>在电流上任取电流元</a:t>
            </a:r>
          </a:p>
        </p:txBody>
      </p:sp>
      <p:graphicFrame>
        <p:nvGraphicFramePr>
          <p:cNvPr id="136213" name="Object 21">
            <a:extLst>
              <a:ext uri="{FF2B5EF4-FFF2-40B4-BE49-F238E27FC236}">
                <a16:creationId xmlns:a16="http://schemas.microsoft.com/office/drawing/2014/main" id="{D29A7F66-4F29-45E2-89D7-07ADD14B2C2B}"/>
              </a:ext>
            </a:extLst>
          </p:cNvPr>
          <p:cNvGraphicFramePr>
            <a:graphicFrameLocks noChangeAspect="1"/>
          </p:cNvGraphicFramePr>
          <p:nvPr/>
        </p:nvGraphicFramePr>
        <p:xfrm>
          <a:off x="3733800" y="1538288"/>
          <a:ext cx="517525" cy="368300"/>
        </p:xfrm>
        <a:graphic>
          <a:graphicData uri="http://schemas.openxmlformats.org/presentationml/2006/ole">
            <mc:AlternateContent xmlns:mc="http://schemas.openxmlformats.org/markup-compatibility/2006">
              <mc:Choice xmlns:v="urn:schemas-microsoft-com:vml" Requires="v">
                <p:oleObj spid="_x0000_s136338" name="Equation" r:id="rId5" imgW="520560" imgH="368280" progId="Equation.3">
                  <p:embed/>
                </p:oleObj>
              </mc:Choice>
              <mc:Fallback>
                <p:oleObj name="Equation" r:id="rId5" imgW="520560" imgH="3682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38288"/>
                        <a:ext cx="5175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4" name="Object 22">
            <a:extLst>
              <a:ext uri="{FF2B5EF4-FFF2-40B4-BE49-F238E27FC236}">
                <a16:creationId xmlns:a16="http://schemas.microsoft.com/office/drawing/2014/main" id="{80BB1E3D-492C-41ED-8D95-7EE9D04A871E}"/>
              </a:ext>
            </a:extLst>
          </p:cNvPr>
          <p:cNvGraphicFramePr>
            <a:graphicFrameLocks/>
          </p:cNvGraphicFramePr>
          <p:nvPr/>
        </p:nvGraphicFramePr>
        <p:xfrm>
          <a:off x="1282700" y="2224088"/>
          <a:ext cx="2832100" cy="366712"/>
        </p:xfrm>
        <a:graphic>
          <a:graphicData uri="http://schemas.openxmlformats.org/presentationml/2006/ole">
            <mc:AlternateContent xmlns:mc="http://schemas.openxmlformats.org/markup-compatibility/2006">
              <mc:Choice xmlns:v="urn:schemas-microsoft-com:vml" Requires="v">
                <p:oleObj spid="_x0000_s136339" name="Equation" r:id="rId7" imgW="2831760" imgH="368280" progId="Equation.3">
                  <p:embed/>
                </p:oleObj>
              </mc:Choice>
              <mc:Fallback>
                <p:oleObj name="Equation" r:id="rId7" imgW="2831760" imgH="368280"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700" y="2224088"/>
                        <a:ext cx="28321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5" name="Line 23">
            <a:extLst>
              <a:ext uri="{FF2B5EF4-FFF2-40B4-BE49-F238E27FC236}">
                <a16:creationId xmlns:a16="http://schemas.microsoft.com/office/drawing/2014/main" id="{B6F047F6-ECBE-48F2-A834-DE7B23E5CFEA}"/>
              </a:ext>
            </a:extLst>
          </p:cNvPr>
          <p:cNvSpPr>
            <a:spLocks noChangeShapeType="1"/>
          </p:cNvSpPr>
          <p:nvPr/>
        </p:nvSpPr>
        <p:spPr bwMode="auto">
          <a:xfrm flipV="1">
            <a:off x="6453188" y="3263900"/>
            <a:ext cx="220662" cy="427038"/>
          </a:xfrm>
          <a:prstGeom prst="line">
            <a:avLst/>
          </a:prstGeom>
          <a:noFill/>
          <a:ln w="381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6" name="Object 24">
            <a:extLst>
              <a:ext uri="{FF2B5EF4-FFF2-40B4-BE49-F238E27FC236}">
                <a16:creationId xmlns:a16="http://schemas.microsoft.com/office/drawing/2014/main" id="{DF42087F-2B12-4A0A-9FC1-116B529709FC}"/>
              </a:ext>
            </a:extLst>
          </p:cNvPr>
          <p:cNvGraphicFramePr>
            <a:graphicFrameLocks/>
          </p:cNvGraphicFramePr>
          <p:nvPr/>
        </p:nvGraphicFramePr>
        <p:xfrm>
          <a:off x="6613525" y="3349625"/>
          <a:ext cx="417513" cy="295275"/>
        </p:xfrm>
        <a:graphic>
          <a:graphicData uri="http://schemas.openxmlformats.org/presentationml/2006/ole">
            <mc:AlternateContent xmlns:mc="http://schemas.openxmlformats.org/markup-compatibility/2006">
              <mc:Choice xmlns:v="urn:schemas-microsoft-com:vml" Requires="v">
                <p:oleObj spid="_x0000_s136340" name="Equation" r:id="rId9" imgW="520560" imgH="368280" progId="Equation.3">
                  <p:embed/>
                </p:oleObj>
              </mc:Choice>
              <mc:Fallback>
                <p:oleObj name="Equation" r:id="rId9" imgW="520560" imgH="368280" progId="Equation.3">
                  <p:embed/>
                  <p:pic>
                    <p:nvPicPr>
                      <p:cNvPr id="0" name="Object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3525" y="3349625"/>
                        <a:ext cx="41751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17" name="Group 25">
            <a:extLst>
              <a:ext uri="{FF2B5EF4-FFF2-40B4-BE49-F238E27FC236}">
                <a16:creationId xmlns:a16="http://schemas.microsoft.com/office/drawing/2014/main" id="{53862867-AD7F-42F9-9D90-E0F75EB6B581}"/>
              </a:ext>
            </a:extLst>
          </p:cNvPr>
          <p:cNvGrpSpPr>
            <a:grpSpLocks/>
          </p:cNvGrpSpPr>
          <p:nvPr/>
        </p:nvGrpSpPr>
        <p:grpSpPr bwMode="auto">
          <a:xfrm>
            <a:off x="5734050" y="2984500"/>
            <a:ext cx="723900" cy="706438"/>
            <a:chOff x="3548" y="1606"/>
            <a:chExt cx="456" cy="445"/>
          </a:xfrm>
        </p:grpSpPr>
        <p:sp>
          <p:nvSpPr>
            <p:cNvPr id="136218" name="Line 26">
              <a:extLst>
                <a:ext uri="{FF2B5EF4-FFF2-40B4-BE49-F238E27FC236}">
                  <a16:creationId xmlns:a16="http://schemas.microsoft.com/office/drawing/2014/main" id="{57BFCC59-D0A9-4CF3-A4D0-038616A4BD7D}"/>
                </a:ext>
              </a:extLst>
            </p:cNvPr>
            <p:cNvSpPr>
              <a:spLocks noChangeShapeType="1"/>
            </p:cNvSpPr>
            <p:nvPr/>
          </p:nvSpPr>
          <p:spPr bwMode="auto">
            <a:xfrm flipH="1" flipV="1">
              <a:off x="3648" y="1869"/>
              <a:ext cx="356" cy="182"/>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9" name="Object 27">
              <a:extLst>
                <a:ext uri="{FF2B5EF4-FFF2-40B4-BE49-F238E27FC236}">
                  <a16:creationId xmlns:a16="http://schemas.microsoft.com/office/drawing/2014/main" id="{175AA2B9-906E-40C5-8698-07ADD7A7097C}"/>
                </a:ext>
              </a:extLst>
            </p:cNvPr>
            <p:cNvGraphicFramePr>
              <a:graphicFrameLocks noChangeAspect="1"/>
            </p:cNvGraphicFramePr>
            <p:nvPr/>
          </p:nvGraphicFramePr>
          <p:xfrm>
            <a:off x="3548" y="1606"/>
            <a:ext cx="286" cy="223"/>
          </p:xfrm>
          <a:graphic>
            <a:graphicData uri="http://schemas.openxmlformats.org/presentationml/2006/ole">
              <mc:AlternateContent xmlns:mc="http://schemas.openxmlformats.org/markup-compatibility/2006">
                <mc:Choice xmlns:v="urn:schemas-microsoft-com:vml" Requires="v">
                  <p:oleObj spid="_x0000_s136341" name="Equation" r:id="rId11" imgW="457200" imgH="355320" progId="Equation.3">
                    <p:embed/>
                  </p:oleObj>
                </mc:Choice>
                <mc:Fallback>
                  <p:oleObj name="Equation" r:id="rId11" imgW="457200" imgH="35532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8" y="1606"/>
                          <a:ext cx="28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20" name="Group 28">
            <a:extLst>
              <a:ext uri="{FF2B5EF4-FFF2-40B4-BE49-F238E27FC236}">
                <a16:creationId xmlns:a16="http://schemas.microsoft.com/office/drawing/2014/main" id="{B5BED99A-CFD4-4214-9938-F4285E98C1B4}"/>
              </a:ext>
            </a:extLst>
          </p:cNvPr>
          <p:cNvGrpSpPr>
            <a:grpSpLocks/>
          </p:cNvGrpSpPr>
          <p:nvPr/>
        </p:nvGrpSpPr>
        <p:grpSpPr bwMode="auto">
          <a:xfrm>
            <a:off x="5892800" y="3319463"/>
            <a:ext cx="565150" cy="371475"/>
            <a:chOff x="3984" y="2828"/>
            <a:chExt cx="356" cy="234"/>
          </a:xfrm>
        </p:grpSpPr>
        <p:sp>
          <p:nvSpPr>
            <p:cNvPr id="136221" name="Line 29">
              <a:extLst>
                <a:ext uri="{FF2B5EF4-FFF2-40B4-BE49-F238E27FC236}">
                  <a16:creationId xmlns:a16="http://schemas.microsoft.com/office/drawing/2014/main" id="{453238EC-E991-4D0F-B284-6F3D9C2069D1}"/>
                </a:ext>
              </a:extLst>
            </p:cNvPr>
            <p:cNvSpPr>
              <a:spLocks noChangeShapeType="1"/>
            </p:cNvSpPr>
            <p:nvPr/>
          </p:nvSpPr>
          <p:spPr bwMode="auto">
            <a:xfrm flipH="1">
              <a:off x="3984" y="3062"/>
              <a:ext cx="356"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2" name="Line 30">
              <a:extLst>
                <a:ext uri="{FF2B5EF4-FFF2-40B4-BE49-F238E27FC236}">
                  <a16:creationId xmlns:a16="http://schemas.microsoft.com/office/drawing/2014/main" id="{3524D516-ED59-4ECE-96CE-33A3F956B693}"/>
                </a:ext>
              </a:extLst>
            </p:cNvPr>
            <p:cNvSpPr>
              <a:spLocks noChangeShapeType="1"/>
            </p:cNvSpPr>
            <p:nvPr/>
          </p:nvSpPr>
          <p:spPr bwMode="auto">
            <a:xfrm flipV="1">
              <a:off x="4340" y="2828"/>
              <a:ext cx="0" cy="23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136223" name="Object 31">
            <a:extLst>
              <a:ext uri="{FF2B5EF4-FFF2-40B4-BE49-F238E27FC236}">
                <a16:creationId xmlns:a16="http://schemas.microsoft.com/office/drawing/2014/main" id="{A780D889-8445-4BB5-BBA5-8129C730D1BC}"/>
              </a:ext>
            </a:extLst>
          </p:cNvPr>
          <p:cNvGraphicFramePr>
            <a:graphicFrameLocks/>
          </p:cNvGraphicFramePr>
          <p:nvPr/>
        </p:nvGraphicFramePr>
        <p:xfrm>
          <a:off x="1320800" y="2890838"/>
          <a:ext cx="2260600" cy="431800"/>
        </p:xfrm>
        <a:graphic>
          <a:graphicData uri="http://schemas.openxmlformats.org/presentationml/2006/ole">
            <mc:AlternateContent xmlns:mc="http://schemas.openxmlformats.org/markup-compatibility/2006">
              <mc:Choice xmlns:v="urn:schemas-microsoft-com:vml" Requires="v">
                <p:oleObj spid="_x0000_s136342" name="Equation" r:id="rId13" imgW="2260440" imgH="431640" progId="Equation.3">
                  <p:embed/>
                </p:oleObj>
              </mc:Choice>
              <mc:Fallback>
                <p:oleObj name="Equation" r:id="rId13" imgW="2260440" imgH="43164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0800" y="2890838"/>
                        <a:ext cx="226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4" name="Object 32">
            <a:extLst>
              <a:ext uri="{FF2B5EF4-FFF2-40B4-BE49-F238E27FC236}">
                <a16:creationId xmlns:a16="http://schemas.microsoft.com/office/drawing/2014/main" id="{F12D6411-034F-4B72-B7E0-C41AD7BA2B40}"/>
              </a:ext>
            </a:extLst>
          </p:cNvPr>
          <p:cNvGraphicFramePr>
            <a:graphicFrameLocks/>
          </p:cNvGraphicFramePr>
          <p:nvPr/>
        </p:nvGraphicFramePr>
        <p:xfrm>
          <a:off x="3621088" y="2927350"/>
          <a:ext cx="1003300" cy="392113"/>
        </p:xfrm>
        <a:graphic>
          <a:graphicData uri="http://schemas.openxmlformats.org/presentationml/2006/ole">
            <mc:AlternateContent xmlns:mc="http://schemas.openxmlformats.org/markup-compatibility/2006">
              <mc:Choice xmlns:v="urn:schemas-microsoft-com:vml" Requires="v">
                <p:oleObj spid="_x0000_s136343" name="Equation" r:id="rId15" imgW="1002960" imgH="393480" progId="Equation.3">
                  <p:embed/>
                </p:oleObj>
              </mc:Choice>
              <mc:Fallback>
                <p:oleObj name="Equation" r:id="rId15" imgW="1002960" imgH="39348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088" y="2927350"/>
                        <a:ext cx="10033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5" name="Object 33">
            <a:extLst>
              <a:ext uri="{FF2B5EF4-FFF2-40B4-BE49-F238E27FC236}">
                <a16:creationId xmlns:a16="http://schemas.microsoft.com/office/drawing/2014/main" id="{0B391D80-110E-47DA-BA03-54D71BCF593D}"/>
              </a:ext>
            </a:extLst>
          </p:cNvPr>
          <p:cNvGraphicFramePr>
            <a:graphicFrameLocks/>
          </p:cNvGraphicFramePr>
          <p:nvPr/>
        </p:nvGraphicFramePr>
        <p:xfrm>
          <a:off x="1282700" y="3595688"/>
          <a:ext cx="3365500" cy="469900"/>
        </p:xfrm>
        <a:graphic>
          <a:graphicData uri="http://schemas.openxmlformats.org/presentationml/2006/ole">
            <mc:AlternateContent xmlns:mc="http://schemas.openxmlformats.org/markup-compatibility/2006">
              <mc:Choice xmlns:v="urn:schemas-microsoft-com:vml" Requires="v">
                <p:oleObj spid="_x0000_s136344" name="Equation" r:id="rId17" imgW="3365280" imgH="469800" progId="Equation.3">
                  <p:embed/>
                </p:oleObj>
              </mc:Choice>
              <mc:Fallback>
                <p:oleObj name="Equation" r:id="rId17" imgW="3365280" imgH="469800" progId="Equation.3">
                  <p:embed/>
                  <p:pic>
                    <p:nvPicPr>
                      <p:cNvPr id="0"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2700" y="3595688"/>
                        <a:ext cx="3365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6" name="Object 34">
            <a:extLst>
              <a:ext uri="{FF2B5EF4-FFF2-40B4-BE49-F238E27FC236}">
                <a16:creationId xmlns:a16="http://schemas.microsoft.com/office/drawing/2014/main" id="{1651FE12-B04A-4307-AFB2-B9C2063D794E}"/>
              </a:ext>
            </a:extLst>
          </p:cNvPr>
          <p:cNvGraphicFramePr>
            <a:graphicFrameLocks/>
          </p:cNvGraphicFramePr>
          <p:nvPr/>
        </p:nvGraphicFramePr>
        <p:xfrm>
          <a:off x="1282700" y="4205288"/>
          <a:ext cx="2270125" cy="687387"/>
        </p:xfrm>
        <a:graphic>
          <a:graphicData uri="http://schemas.openxmlformats.org/presentationml/2006/ole">
            <mc:AlternateContent xmlns:mc="http://schemas.openxmlformats.org/markup-compatibility/2006">
              <mc:Choice xmlns:v="urn:schemas-microsoft-com:vml" Requires="v">
                <p:oleObj spid="_x0000_s136345" name="Equation" r:id="rId19" imgW="2273040" imgH="685800" progId="Equation.3">
                  <p:embed/>
                </p:oleObj>
              </mc:Choice>
              <mc:Fallback>
                <p:oleObj name="Equation" r:id="rId19" imgW="2273040" imgH="68580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2700" y="4205288"/>
                        <a:ext cx="227012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7" name="Object 35">
            <a:extLst>
              <a:ext uri="{FF2B5EF4-FFF2-40B4-BE49-F238E27FC236}">
                <a16:creationId xmlns:a16="http://schemas.microsoft.com/office/drawing/2014/main" id="{722280C2-57EE-4C73-BF19-54BEC22320BB}"/>
              </a:ext>
            </a:extLst>
          </p:cNvPr>
          <p:cNvGraphicFramePr>
            <a:graphicFrameLocks/>
          </p:cNvGraphicFramePr>
          <p:nvPr/>
        </p:nvGraphicFramePr>
        <p:xfrm>
          <a:off x="1265238" y="5119688"/>
          <a:ext cx="2678112" cy="685800"/>
        </p:xfrm>
        <a:graphic>
          <a:graphicData uri="http://schemas.openxmlformats.org/presentationml/2006/ole">
            <mc:AlternateContent xmlns:mc="http://schemas.openxmlformats.org/markup-compatibility/2006">
              <mc:Choice xmlns:v="urn:schemas-microsoft-com:vml" Requires="v">
                <p:oleObj spid="_x0000_s136346" name="Equation" r:id="rId21" imgW="2679480" imgH="685800" progId="Equation.3">
                  <p:embed/>
                </p:oleObj>
              </mc:Choice>
              <mc:Fallback>
                <p:oleObj name="Equation" r:id="rId21" imgW="2679480" imgH="685800" progId="Equation.3">
                  <p:embed/>
                  <p:pic>
                    <p:nvPicPr>
                      <p:cNvPr id="0"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5238" y="5119688"/>
                        <a:ext cx="26781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8" name="Line 36">
            <a:extLst>
              <a:ext uri="{FF2B5EF4-FFF2-40B4-BE49-F238E27FC236}">
                <a16:creationId xmlns:a16="http://schemas.microsoft.com/office/drawing/2014/main" id="{DE7860D7-5677-498A-BF69-30B66AB0AE16}"/>
              </a:ext>
            </a:extLst>
          </p:cNvPr>
          <p:cNvSpPr>
            <a:spLocks noChangeShapeType="1"/>
          </p:cNvSpPr>
          <p:nvPr/>
        </p:nvSpPr>
        <p:spPr bwMode="auto">
          <a:xfrm flipV="1">
            <a:off x="7008813" y="3765550"/>
            <a:ext cx="0" cy="6508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9" name="Line 37">
            <a:extLst>
              <a:ext uri="{FF2B5EF4-FFF2-40B4-BE49-F238E27FC236}">
                <a16:creationId xmlns:a16="http://schemas.microsoft.com/office/drawing/2014/main" id="{2B627550-3E1F-4C4E-B334-9747ADDDCC37}"/>
              </a:ext>
            </a:extLst>
          </p:cNvPr>
          <p:cNvSpPr>
            <a:spLocks noChangeShapeType="1"/>
          </p:cNvSpPr>
          <p:nvPr/>
        </p:nvSpPr>
        <p:spPr bwMode="auto">
          <a:xfrm>
            <a:off x="5749925" y="4394200"/>
            <a:ext cx="2124075" cy="0"/>
          </a:xfrm>
          <a:prstGeom prst="line">
            <a:avLst/>
          </a:prstGeom>
          <a:noFill/>
          <a:ln w="38100">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30" name="Rectangle 38">
            <a:extLst>
              <a:ext uri="{FF2B5EF4-FFF2-40B4-BE49-F238E27FC236}">
                <a16:creationId xmlns:a16="http://schemas.microsoft.com/office/drawing/2014/main" id="{427DE51D-C593-4FFA-9C5E-2F4578FE3F5F}"/>
              </a:ext>
            </a:extLst>
          </p:cNvPr>
          <p:cNvSpPr>
            <a:spLocks noChangeArrowheads="1"/>
          </p:cNvSpPr>
          <p:nvPr/>
        </p:nvSpPr>
        <p:spPr bwMode="auto">
          <a:xfrm>
            <a:off x="306388" y="471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anose="02010600030101010101" pitchFamily="2" charset="-122"/>
              </a:rPr>
              <a:t>例</a:t>
            </a:r>
          </a:p>
        </p:txBody>
      </p:sp>
      <p:sp>
        <p:nvSpPr>
          <p:cNvPr id="136231" name="Rectangle 39">
            <a:extLst>
              <a:ext uri="{FF2B5EF4-FFF2-40B4-BE49-F238E27FC236}">
                <a16:creationId xmlns:a16="http://schemas.microsoft.com/office/drawing/2014/main" id="{C8B0A9B4-000B-46DE-9349-161EA6D4F707}"/>
              </a:ext>
            </a:extLst>
          </p:cNvPr>
          <p:cNvSpPr>
            <a:spLocks noChangeArrowheads="1"/>
          </p:cNvSpPr>
          <p:nvPr/>
        </p:nvSpPr>
        <p:spPr bwMode="auto">
          <a:xfrm>
            <a:off x="779463" y="471488"/>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anose="02010600030101010101" pitchFamily="2" charset="-122"/>
              </a:rPr>
              <a:t>在均匀磁场中放置一任意形状的导线，电流强度为</a:t>
            </a:r>
            <a:r>
              <a:rPr kumimoji="1" lang="en-US" altLang="zh-CN" sz="2400" b="1" i="1">
                <a:solidFill>
                  <a:srgbClr val="66FFFF"/>
                </a:solidFill>
                <a:latin typeface="宋体" panose="02010600030101010101" pitchFamily="2" charset="-122"/>
              </a:rPr>
              <a:t>I</a:t>
            </a:r>
          </a:p>
        </p:txBody>
      </p:sp>
      <p:sp>
        <p:nvSpPr>
          <p:cNvPr id="136232" name="Rectangle 40">
            <a:extLst>
              <a:ext uri="{FF2B5EF4-FFF2-40B4-BE49-F238E27FC236}">
                <a16:creationId xmlns:a16="http://schemas.microsoft.com/office/drawing/2014/main" id="{12EA3AAB-F6D6-43D0-8782-5B5923F3D5D4}"/>
              </a:ext>
            </a:extLst>
          </p:cNvPr>
          <p:cNvSpPr>
            <a:spLocks noChangeArrowheads="1"/>
          </p:cNvSpPr>
          <p:nvPr/>
        </p:nvSpPr>
        <p:spPr bwMode="auto">
          <a:xfrm>
            <a:off x="287338" y="9699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anose="02010600030101010101" pitchFamily="2" charset="-122"/>
                <a:sym typeface="Symbol" panose="05050102010706020507" pitchFamily="18" charset="2"/>
              </a:rPr>
              <a:t>求</a:t>
            </a:r>
          </a:p>
        </p:txBody>
      </p:sp>
      <p:sp>
        <p:nvSpPr>
          <p:cNvPr id="136233" name="Rectangle 41">
            <a:extLst>
              <a:ext uri="{FF2B5EF4-FFF2-40B4-BE49-F238E27FC236}">
                <a16:creationId xmlns:a16="http://schemas.microsoft.com/office/drawing/2014/main" id="{7DB97691-9990-4B39-B3E4-F21ABC39B583}"/>
              </a:ext>
            </a:extLst>
          </p:cNvPr>
          <p:cNvSpPr>
            <a:spLocks noChangeArrowheads="1"/>
          </p:cNvSpPr>
          <p:nvPr/>
        </p:nvSpPr>
        <p:spPr bwMode="auto">
          <a:xfrm>
            <a:off x="276225" y="1531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解</a:t>
            </a:r>
          </a:p>
        </p:txBody>
      </p:sp>
      <p:sp>
        <p:nvSpPr>
          <p:cNvPr id="136234" name="Text Box 42">
            <a:extLst>
              <a:ext uri="{FF2B5EF4-FFF2-40B4-BE49-F238E27FC236}">
                <a16:creationId xmlns:a16="http://schemas.microsoft.com/office/drawing/2014/main" id="{3CAE9610-B1F7-41B3-AE2C-82D26769D30C}"/>
              </a:ext>
            </a:extLst>
          </p:cNvPr>
          <p:cNvSpPr txBox="1">
            <a:spLocks noChangeArrowheads="1"/>
          </p:cNvSpPr>
          <p:nvPr/>
        </p:nvSpPr>
        <p:spPr bwMode="auto">
          <a:xfrm>
            <a:off x="762000" y="5942013"/>
            <a:ext cx="26225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楷体_GB2312" pitchFamily="49" charset="-122"/>
                <a:ea typeface="楷体_GB2312" pitchFamily="49" charset="-122"/>
              </a:rPr>
              <a:t>相当于载流直导线</a:t>
            </a:r>
          </a:p>
        </p:txBody>
      </p:sp>
      <p:graphicFrame>
        <p:nvGraphicFramePr>
          <p:cNvPr id="136235" name="Object 43">
            <a:extLst>
              <a:ext uri="{FF2B5EF4-FFF2-40B4-BE49-F238E27FC236}">
                <a16:creationId xmlns:a16="http://schemas.microsoft.com/office/drawing/2014/main" id="{E34F1CE2-96AE-41A0-B1CA-360A57E12023}"/>
              </a:ext>
            </a:extLst>
          </p:cNvPr>
          <p:cNvGraphicFramePr>
            <a:graphicFrameLocks/>
          </p:cNvGraphicFramePr>
          <p:nvPr/>
        </p:nvGraphicFramePr>
        <p:xfrm>
          <a:off x="6578600" y="3940175"/>
          <a:ext cx="304800" cy="342900"/>
        </p:xfrm>
        <a:graphic>
          <a:graphicData uri="http://schemas.openxmlformats.org/presentationml/2006/ole">
            <mc:AlternateContent xmlns:mc="http://schemas.openxmlformats.org/markup-compatibility/2006">
              <mc:Choice xmlns:v="urn:schemas-microsoft-com:vml" Requires="v">
                <p:oleObj spid="_x0000_s136347" name="Equation" r:id="rId23" imgW="304560" imgH="342720" progId="Equation.3">
                  <p:embed/>
                </p:oleObj>
              </mc:Choice>
              <mc:Fallback>
                <p:oleObj name="Equation" r:id="rId23" imgW="304560" imgH="342720" progId="Equation.3">
                  <p:embed/>
                  <p:pic>
                    <p:nvPicPr>
                      <p:cNvPr id="0" name="Object 4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8600" y="39401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36" name="Group 44">
            <a:extLst>
              <a:ext uri="{FF2B5EF4-FFF2-40B4-BE49-F238E27FC236}">
                <a16:creationId xmlns:a16="http://schemas.microsoft.com/office/drawing/2014/main" id="{409D8F4B-D618-4945-850B-679E64E22719}"/>
              </a:ext>
            </a:extLst>
          </p:cNvPr>
          <p:cNvGrpSpPr>
            <a:grpSpLocks/>
          </p:cNvGrpSpPr>
          <p:nvPr/>
        </p:nvGrpSpPr>
        <p:grpSpPr bwMode="auto">
          <a:xfrm>
            <a:off x="6081713" y="3100388"/>
            <a:ext cx="368300" cy="485775"/>
            <a:chOff x="3816" y="1848"/>
            <a:chExt cx="232" cy="306"/>
          </a:xfrm>
        </p:grpSpPr>
        <p:sp>
          <p:nvSpPr>
            <p:cNvPr id="136237" name="Rectangle 45">
              <a:extLst>
                <a:ext uri="{FF2B5EF4-FFF2-40B4-BE49-F238E27FC236}">
                  <a16:creationId xmlns:a16="http://schemas.microsoft.com/office/drawing/2014/main" id="{57F6A12E-350F-497D-B031-7C8137630034}"/>
                </a:ext>
              </a:extLst>
            </p:cNvPr>
            <p:cNvSpPr>
              <a:spLocks noChangeArrowheads="1"/>
            </p:cNvSpPr>
            <p:nvPr/>
          </p:nvSpPr>
          <p:spPr bwMode="auto">
            <a:xfrm>
              <a:off x="3816" y="1848"/>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6600"/>
                  </a:solidFill>
                  <a:latin typeface="Times New Roman" panose="02020603050405020304" pitchFamily="18" charset="0"/>
                  <a:sym typeface="Symbol" panose="05050102010706020507" pitchFamily="18" charset="2"/>
                </a:rPr>
                <a:t></a:t>
              </a:r>
            </a:p>
          </p:txBody>
        </p:sp>
        <p:sp>
          <p:nvSpPr>
            <p:cNvPr id="136238" name="Freeform 46">
              <a:extLst>
                <a:ext uri="{FF2B5EF4-FFF2-40B4-BE49-F238E27FC236}">
                  <a16:creationId xmlns:a16="http://schemas.microsoft.com/office/drawing/2014/main" id="{13B97FB0-E887-45EB-BFC0-729A97BB9E33}"/>
                </a:ext>
              </a:extLst>
            </p:cNvPr>
            <p:cNvSpPr>
              <a:spLocks/>
            </p:cNvSpPr>
            <p:nvPr/>
          </p:nvSpPr>
          <p:spPr bwMode="auto">
            <a:xfrm>
              <a:off x="3951" y="2120"/>
              <a:ext cx="93" cy="34"/>
            </a:xfrm>
            <a:custGeom>
              <a:avLst/>
              <a:gdLst>
                <a:gd name="T0" fmla="*/ 0 w 93"/>
                <a:gd name="T1" fmla="*/ 34 h 34"/>
                <a:gd name="T2" fmla="*/ 93 w 93"/>
                <a:gd name="T3" fmla="*/ 0 h 34"/>
              </a:gdLst>
              <a:ahLst/>
              <a:cxnLst>
                <a:cxn ang="0">
                  <a:pos x="T0" y="T1"/>
                </a:cxn>
                <a:cxn ang="0">
                  <a:pos x="T2" y="T3"/>
                </a:cxn>
              </a:cxnLst>
              <a:rect l="0" t="0" r="r" b="b"/>
              <a:pathLst>
                <a:path w="93" h="34">
                  <a:moveTo>
                    <a:pt x="0" y="34"/>
                  </a:moveTo>
                  <a:cubicBezTo>
                    <a:pt x="33" y="13"/>
                    <a:pt x="54" y="0"/>
                    <a:pt x="93"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36239" name="Rectangle 47">
            <a:extLst>
              <a:ext uri="{FF2B5EF4-FFF2-40B4-BE49-F238E27FC236}">
                <a16:creationId xmlns:a16="http://schemas.microsoft.com/office/drawing/2014/main" id="{092CBFE0-1F99-4632-9E61-413AFDD0DD97}"/>
              </a:ext>
            </a:extLst>
          </p:cNvPr>
          <p:cNvSpPr>
            <a:spLocks noChangeArrowheads="1"/>
          </p:cNvSpPr>
          <p:nvPr/>
        </p:nvSpPr>
        <p:spPr bwMode="auto">
          <a:xfrm>
            <a:off x="3816350" y="5951538"/>
            <a:ext cx="529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楷体_GB2312" pitchFamily="49" charset="-122"/>
                <a:ea typeface="楷体_GB2312" pitchFamily="49" charset="-122"/>
              </a:rPr>
              <a:t>在匀强磁场中受的力，方向沿 </a:t>
            </a:r>
            <a:r>
              <a:rPr kumimoji="1" lang="en-US" altLang="zh-CN" sz="2400" b="1" i="1">
                <a:solidFill>
                  <a:srgbClr val="66FFFF"/>
                </a:solidFill>
                <a:latin typeface="楷体_GB2312" pitchFamily="49" charset="-122"/>
                <a:ea typeface="楷体_GB2312" pitchFamily="49" charset="-122"/>
              </a:rPr>
              <a:t>y </a:t>
            </a:r>
            <a:r>
              <a:rPr kumimoji="1" lang="zh-CN" altLang="en-US" sz="2400" b="1">
                <a:solidFill>
                  <a:schemeClr val="bg1"/>
                </a:solidFill>
                <a:latin typeface="楷体_GB2312" pitchFamily="49" charset="-122"/>
                <a:ea typeface="楷体_GB2312" pitchFamily="49" charset="-122"/>
              </a:rPr>
              <a:t>向。</a:t>
            </a:r>
          </a:p>
        </p:txBody>
      </p:sp>
      <p:graphicFrame>
        <p:nvGraphicFramePr>
          <p:cNvPr id="136240" name="Object 48">
            <a:extLst>
              <a:ext uri="{FF2B5EF4-FFF2-40B4-BE49-F238E27FC236}">
                <a16:creationId xmlns:a16="http://schemas.microsoft.com/office/drawing/2014/main" id="{EAADEDC1-628D-4CCB-BE6E-F5BBB16567DF}"/>
              </a:ext>
            </a:extLst>
          </p:cNvPr>
          <p:cNvGraphicFramePr>
            <a:graphicFrameLocks noChangeAspect="1"/>
          </p:cNvGraphicFramePr>
          <p:nvPr/>
        </p:nvGraphicFramePr>
        <p:xfrm>
          <a:off x="3367088" y="6021388"/>
          <a:ext cx="446087" cy="331787"/>
        </p:xfrm>
        <a:graphic>
          <a:graphicData uri="http://schemas.openxmlformats.org/presentationml/2006/ole">
            <mc:AlternateContent xmlns:mc="http://schemas.openxmlformats.org/markup-compatibility/2006">
              <mc:Choice xmlns:v="urn:schemas-microsoft-com:vml" Requires="v">
                <p:oleObj spid="_x0000_s136348" name="公式" r:id="rId25" imgW="495000" imgH="368280" progId="Equation.3">
                  <p:embed/>
                </p:oleObj>
              </mc:Choice>
              <mc:Fallback>
                <p:oleObj name="公式" r:id="rId25" imgW="495000" imgH="368280" progId="Equation.3">
                  <p:embed/>
                  <p:pic>
                    <p:nvPicPr>
                      <p:cNvPr id="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67088" y="6021388"/>
                        <a:ext cx="446087"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30"/>
                                        </p:tgtEl>
                                        <p:attrNameLst>
                                          <p:attrName>style.visibility</p:attrName>
                                        </p:attrNameLst>
                                      </p:cBhvr>
                                      <p:to>
                                        <p:strVal val="visible"/>
                                      </p:to>
                                    </p:set>
                                    <p:animEffect transition="in" filter="wipe(left)">
                                      <p:cBhvr>
                                        <p:cTn id="7" dur="500"/>
                                        <p:tgtEl>
                                          <p:spTgt spid="1362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231"/>
                                        </p:tgtEl>
                                        <p:attrNameLst>
                                          <p:attrName>style.visibility</p:attrName>
                                        </p:attrNameLst>
                                      </p:cBhvr>
                                      <p:to>
                                        <p:strVal val="visible"/>
                                      </p:to>
                                    </p:set>
                                    <p:animEffect transition="in" filter="wipe(left)">
                                      <p:cBhvr>
                                        <p:cTn id="12" dur="500"/>
                                        <p:tgtEl>
                                          <p:spTgt spid="1362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6194"/>
                                        </p:tgtEl>
                                        <p:attrNameLst>
                                          <p:attrName>style.visibility</p:attrName>
                                        </p:attrNameLst>
                                      </p:cBhvr>
                                      <p:to>
                                        <p:strVal val="visible"/>
                                      </p:to>
                                    </p:set>
                                    <p:animEffect transition="in" filter="box(in)">
                                      <p:cBhvr>
                                        <p:cTn id="17" dur="500"/>
                                        <p:tgtEl>
                                          <p:spTgt spid="1361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232"/>
                                        </p:tgtEl>
                                        <p:attrNameLst>
                                          <p:attrName>style.visibility</p:attrName>
                                        </p:attrNameLst>
                                      </p:cBhvr>
                                      <p:to>
                                        <p:strVal val="visible"/>
                                      </p:to>
                                    </p:set>
                                    <p:animEffect transition="in" filter="wipe(left)">
                                      <p:cBhvr>
                                        <p:cTn id="22" dur="500"/>
                                        <p:tgtEl>
                                          <p:spTgt spid="136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211"/>
                                        </p:tgtEl>
                                        <p:attrNameLst>
                                          <p:attrName>style.visibility</p:attrName>
                                        </p:attrNameLst>
                                      </p:cBhvr>
                                      <p:to>
                                        <p:strVal val="visible"/>
                                      </p:to>
                                    </p:set>
                                    <p:animEffect transition="in" filter="wipe(left)">
                                      <p:cBhvr>
                                        <p:cTn id="27" dur="500"/>
                                        <p:tgtEl>
                                          <p:spTgt spid="1362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233"/>
                                        </p:tgtEl>
                                        <p:attrNameLst>
                                          <p:attrName>style.visibility</p:attrName>
                                        </p:attrNameLst>
                                      </p:cBhvr>
                                      <p:to>
                                        <p:strVal val="visible"/>
                                      </p:to>
                                    </p:set>
                                    <p:animEffect transition="in" filter="wipe(left)">
                                      <p:cBhvr>
                                        <p:cTn id="32" dur="500"/>
                                        <p:tgtEl>
                                          <p:spTgt spid="1362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6212"/>
                                        </p:tgtEl>
                                        <p:attrNameLst>
                                          <p:attrName>style.visibility</p:attrName>
                                        </p:attrNameLst>
                                      </p:cBhvr>
                                      <p:to>
                                        <p:strVal val="visible"/>
                                      </p:to>
                                    </p:set>
                                    <p:animEffect transition="in" filter="wipe(left)">
                                      <p:cBhvr>
                                        <p:cTn id="37" dur="500"/>
                                        <p:tgtEl>
                                          <p:spTgt spid="136212"/>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6213"/>
                                        </p:tgtEl>
                                        <p:attrNameLst>
                                          <p:attrName>style.visibility</p:attrName>
                                        </p:attrNameLst>
                                      </p:cBhvr>
                                      <p:to>
                                        <p:strVal val="visible"/>
                                      </p:to>
                                    </p:set>
                                    <p:animEffect transition="in" filter="wipe(left)">
                                      <p:cBhvr>
                                        <p:cTn id="41" dur="500"/>
                                        <p:tgtEl>
                                          <p:spTgt spid="1362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136215"/>
                                        </p:tgtEl>
                                        <p:attrNameLst>
                                          <p:attrName>style.visibility</p:attrName>
                                        </p:attrNameLst>
                                      </p:cBhvr>
                                      <p:to>
                                        <p:strVal val="visible"/>
                                      </p:to>
                                    </p:set>
                                    <p:animEffect transition="in" filter="wipe(down)">
                                      <p:cBhvr>
                                        <p:cTn id="46" dur="500"/>
                                        <p:tgtEl>
                                          <p:spTgt spid="136215"/>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36216"/>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nodeType="clickEffect">
                                  <p:stCondLst>
                                    <p:cond delay="0"/>
                                  </p:stCondLst>
                                  <p:childTnLst>
                                    <p:set>
                                      <p:cBhvr>
                                        <p:cTn id="53" dur="1" fill="hold">
                                          <p:stCondLst>
                                            <p:cond delay="0"/>
                                          </p:stCondLst>
                                        </p:cTn>
                                        <p:tgtEl>
                                          <p:spTgt spid="136217"/>
                                        </p:tgtEl>
                                        <p:attrNameLst>
                                          <p:attrName>style.visibility</p:attrName>
                                        </p:attrNameLst>
                                      </p:cBhvr>
                                      <p:to>
                                        <p:strVal val="visible"/>
                                      </p:to>
                                    </p:set>
                                    <p:animEffect transition="in" filter="wipe(down)">
                                      <p:cBhvr>
                                        <p:cTn id="54" dur="500"/>
                                        <p:tgtEl>
                                          <p:spTgt spid="13621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36214"/>
                                        </p:tgtEl>
                                        <p:attrNameLst>
                                          <p:attrName>style.visibility</p:attrName>
                                        </p:attrNameLst>
                                      </p:cBhvr>
                                      <p:to>
                                        <p:strVal val="visible"/>
                                      </p:to>
                                    </p:set>
                                    <p:animEffect transition="in" filter="wipe(left)">
                                      <p:cBhvr>
                                        <p:cTn id="59" dur="500"/>
                                        <p:tgtEl>
                                          <p:spTgt spid="1362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36220"/>
                                        </p:tgtEl>
                                        <p:attrNameLst>
                                          <p:attrName>style.visibility</p:attrName>
                                        </p:attrNameLst>
                                      </p:cBhvr>
                                      <p:to>
                                        <p:strVal val="visible"/>
                                      </p:to>
                                    </p:set>
                                    <p:animEffect transition="in" filter="dissolve">
                                      <p:cBhvr>
                                        <p:cTn id="64" dur="500"/>
                                        <p:tgtEl>
                                          <p:spTgt spid="1362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3623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36223"/>
                                        </p:tgtEl>
                                        <p:attrNameLst>
                                          <p:attrName>style.visibility</p:attrName>
                                        </p:attrNameLst>
                                      </p:cBhvr>
                                      <p:to>
                                        <p:strVal val="visible"/>
                                      </p:to>
                                    </p:set>
                                    <p:animEffect transition="in" filter="wipe(left)">
                                      <p:cBhvr>
                                        <p:cTn id="73" dur="500"/>
                                        <p:tgtEl>
                                          <p:spTgt spid="1362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36224"/>
                                        </p:tgtEl>
                                        <p:attrNameLst>
                                          <p:attrName>style.visibility</p:attrName>
                                        </p:attrNameLst>
                                      </p:cBhvr>
                                      <p:to>
                                        <p:strVal val="visible"/>
                                      </p:to>
                                    </p:set>
                                    <p:animEffect transition="in" filter="wipe(left)">
                                      <p:cBhvr>
                                        <p:cTn id="78" dur="500"/>
                                        <p:tgtEl>
                                          <p:spTgt spid="13622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36225"/>
                                        </p:tgtEl>
                                        <p:attrNameLst>
                                          <p:attrName>style.visibility</p:attrName>
                                        </p:attrNameLst>
                                      </p:cBhvr>
                                      <p:to>
                                        <p:strVal val="visible"/>
                                      </p:to>
                                    </p:set>
                                    <p:animEffect transition="in" filter="wipe(left)">
                                      <p:cBhvr>
                                        <p:cTn id="83" dur="500"/>
                                        <p:tgtEl>
                                          <p:spTgt spid="13622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36226"/>
                                        </p:tgtEl>
                                        <p:attrNameLst>
                                          <p:attrName>style.visibility</p:attrName>
                                        </p:attrNameLst>
                                      </p:cBhvr>
                                      <p:to>
                                        <p:strVal val="visible"/>
                                      </p:to>
                                    </p:set>
                                    <p:animEffect transition="in" filter="wipe(left)">
                                      <p:cBhvr>
                                        <p:cTn id="88" dur="500"/>
                                        <p:tgtEl>
                                          <p:spTgt spid="1362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36227"/>
                                        </p:tgtEl>
                                        <p:attrNameLst>
                                          <p:attrName>style.visibility</p:attrName>
                                        </p:attrNameLst>
                                      </p:cBhvr>
                                      <p:to>
                                        <p:strVal val="visible"/>
                                      </p:to>
                                    </p:set>
                                    <p:animEffect transition="in" filter="wipe(left)">
                                      <p:cBhvr>
                                        <p:cTn id="93" dur="500"/>
                                        <p:tgtEl>
                                          <p:spTgt spid="13622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36229"/>
                                        </p:tgtEl>
                                        <p:attrNameLst>
                                          <p:attrName>style.visibility</p:attrName>
                                        </p:attrNameLst>
                                      </p:cBhvr>
                                      <p:to>
                                        <p:strVal val="visible"/>
                                      </p:to>
                                    </p:set>
                                    <p:animEffect transition="in" filter="wipe(left)">
                                      <p:cBhvr>
                                        <p:cTn id="98" dur="500"/>
                                        <p:tgtEl>
                                          <p:spTgt spid="13622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nodeType="clickEffect">
                                  <p:stCondLst>
                                    <p:cond delay="0"/>
                                  </p:stCondLst>
                                  <p:childTnLst>
                                    <p:set>
                                      <p:cBhvr>
                                        <p:cTn id="102" dur="1" fill="hold">
                                          <p:stCondLst>
                                            <p:cond delay="0"/>
                                          </p:stCondLst>
                                        </p:cTn>
                                        <p:tgtEl>
                                          <p:spTgt spid="136228"/>
                                        </p:tgtEl>
                                        <p:attrNameLst>
                                          <p:attrName>style.visibility</p:attrName>
                                        </p:attrNameLst>
                                      </p:cBhvr>
                                      <p:to>
                                        <p:strVal val="visible"/>
                                      </p:to>
                                    </p:set>
                                    <p:animEffect transition="in" filter="wipe(down)">
                                      <p:cBhvr>
                                        <p:cTn id="103" dur="500"/>
                                        <p:tgtEl>
                                          <p:spTgt spid="13622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nodeType="clickEffect">
                                  <p:stCondLst>
                                    <p:cond delay="0"/>
                                  </p:stCondLst>
                                  <p:childTnLst>
                                    <p:set>
                                      <p:cBhvr>
                                        <p:cTn id="107" dur="1" fill="hold">
                                          <p:stCondLst>
                                            <p:cond delay="499"/>
                                          </p:stCondLst>
                                        </p:cTn>
                                        <p:tgtEl>
                                          <p:spTgt spid="136235"/>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6234"/>
                                        </p:tgtEl>
                                        <p:attrNameLst>
                                          <p:attrName>style.visibility</p:attrName>
                                        </p:attrNameLst>
                                      </p:cBhvr>
                                      <p:to>
                                        <p:strVal val="visible"/>
                                      </p:to>
                                    </p:set>
                                    <p:animEffect transition="in" filter="wipe(left)">
                                      <p:cBhvr>
                                        <p:cTn id="112" dur="500"/>
                                        <p:tgtEl>
                                          <p:spTgt spid="13623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6240"/>
                                        </p:tgtEl>
                                        <p:attrNameLst>
                                          <p:attrName>style.visibility</p:attrName>
                                        </p:attrNameLst>
                                      </p:cBhvr>
                                      <p:to>
                                        <p:strVal val="visible"/>
                                      </p:to>
                                    </p:set>
                                    <p:animEffect transition="in" filter="wipe(left)">
                                      <p:cBhvr>
                                        <p:cTn id="117" dur="500"/>
                                        <p:tgtEl>
                                          <p:spTgt spid="1362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36239"/>
                                        </p:tgtEl>
                                        <p:attrNameLst>
                                          <p:attrName>style.visibility</p:attrName>
                                        </p:attrNameLst>
                                      </p:cBhvr>
                                      <p:to>
                                        <p:strVal val="visible"/>
                                      </p:to>
                                    </p:set>
                                    <p:animEffect transition="in" filter="wipe(left)">
                                      <p:cBhvr>
                                        <p:cTn id="122" dur="500"/>
                                        <p:tgtEl>
                                          <p:spTgt spid="136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autoUpdateAnimBg="0"/>
      <p:bldP spid="136212" grpId="0" autoUpdateAnimBg="0"/>
      <p:bldP spid="136230" grpId="0" autoUpdateAnimBg="0"/>
      <p:bldP spid="136231" grpId="0" autoUpdateAnimBg="0"/>
      <p:bldP spid="136232" grpId="0" autoUpdateAnimBg="0"/>
      <p:bldP spid="136233" grpId="0" autoUpdateAnimBg="0"/>
      <p:bldP spid="136234" grpId="0" autoUpdateAnimBg="0"/>
      <p:bldP spid="1362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6" name="Text Box 8"/>
          <p:cNvSpPr txBox="1">
            <a:spLocks noChangeArrowheads="1"/>
          </p:cNvSpPr>
          <p:nvPr/>
        </p:nvSpPr>
        <p:spPr bwMode="auto">
          <a:xfrm>
            <a:off x="228600" y="476672"/>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有磁介质时的磁高斯定理</a:t>
            </a:r>
          </a:p>
        </p:txBody>
      </p:sp>
      <p:graphicFrame>
        <p:nvGraphicFramePr>
          <p:cNvPr id="155657" name="Object 9"/>
          <p:cNvGraphicFramePr>
            <a:graphicFrameLocks/>
          </p:cNvGraphicFramePr>
          <p:nvPr/>
        </p:nvGraphicFramePr>
        <p:xfrm>
          <a:off x="1676400" y="1086272"/>
          <a:ext cx="1601788" cy="442913"/>
        </p:xfrm>
        <a:graphic>
          <a:graphicData uri="http://schemas.openxmlformats.org/presentationml/2006/ole">
            <mc:AlternateContent xmlns:mc="http://schemas.openxmlformats.org/markup-compatibility/2006">
              <mc:Choice xmlns:v="urn:schemas-microsoft-com:vml" Requires="v">
                <p:oleObj spid="_x0000_s190486" name="Equation" r:id="rId3" imgW="1485947" imgH="343008" progId="Equation.3">
                  <p:embed/>
                </p:oleObj>
              </mc:Choice>
              <mc:Fallback>
                <p:oleObj name="Equation" r:id="rId3" imgW="1485947" imgH="343008" progId="Equation.3">
                  <p:embed/>
                  <p:pic>
                    <p:nvPicPr>
                      <p:cNvPr id="155657"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86272"/>
                        <a:ext cx="16017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58" name="Text Box 10"/>
          <p:cNvSpPr txBox="1">
            <a:spLocks noChangeArrowheads="1"/>
          </p:cNvSpPr>
          <p:nvPr/>
        </p:nvSpPr>
        <p:spPr bwMode="auto">
          <a:xfrm>
            <a:off x="762000" y="1513310"/>
            <a:ext cx="8153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Times New Roman" pitchFamily="18" charset="0"/>
              </a:rPr>
              <a:t>磁介质存在时，磁感应线仍是一系列无头无尾的闭合曲线</a:t>
            </a:r>
          </a:p>
        </p:txBody>
      </p:sp>
      <p:sp>
        <p:nvSpPr>
          <p:cNvPr id="155660" name="Text Box 12"/>
          <p:cNvSpPr txBox="1">
            <a:spLocks noChangeArrowheads="1"/>
          </p:cNvSpPr>
          <p:nvPr/>
        </p:nvSpPr>
        <p:spPr bwMode="auto">
          <a:xfrm>
            <a:off x="4211638" y="3683422"/>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含磁介质的磁高斯定理</a:t>
            </a:r>
            <a:r>
              <a:rPr kumimoji="1" lang="en-US" altLang="zh-CN" sz="2400" b="1">
                <a:solidFill>
                  <a:schemeClr val="bg1"/>
                </a:solidFill>
                <a:latin typeface="Times New Roman" pitchFamily="18" charset="0"/>
              </a:rPr>
              <a:t>)</a:t>
            </a:r>
          </a:p>
        </p:txBody>
      </p:sp>
      <p:sp>
        <p:nvSpPr>
          <p:cNvPr id="155661" name="Text Box 13"/>
          <p:cNvSpPr txBox="1">
            <a:spLocks noChangeArrowheads="1"/>
          </p:cNvSpPr>
          <p:nvPr/>
        </p:nvSpPr>
        <p:spPr bwMode="auto">
          <a:xfrm>
            <a:off x="763588" y="2195935"/>
            <a:ext cx="2817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对于任意闭合曲面</a:t>
            </a:r>
            <a:r>
              <a:rPr kumimoji="1" lang="en-US" altLang="zh-CN" sz="2400" b="1" i="1">
                <a:solidFill>
                  <a:srgbClr val="66FFFF"/>
                </a:solidFill>
                <a:latin typeface="Times New Roman" pitchFamily="18" charset="0"/>
              </a:rPr>
              <a:t>S</a:t>
            </a:r>
          </a:p>
        </p:txBody>
      </p:sp>
      <p:graphicFrame>
        <p:nvGraphicFramePr>
          <p:cNvPr id="155662" name="Object 14"/>
          <p:cNvGraphicFramePr>
            <a:graphicFrameLocks/>
          </p:cNvGraphicFramePr>
          <p:nvPr/>
        </p:nvGraphicFramePr>
        <p:xfrm>
          <a:off x="1935163" y="2743622"/>
          <a:ext cx="1039812" cy="609600"/>
        </p:xfrm>
        <a:graphic>
          <a:graphicData uri="http://schemas.openxmlformats.org/presentationml/2006/ole">
            <mc:AlternateContent xmlns:mc="http://schemas.openxmlformats.org/markup-compatibility/2006">
              <mc:Choice xmlns:v="urn:schemas-microsoft-com:vml" Requires="v">
                <p:oleObj spid="_x0000_s190487" name="Equation" r:id="rId5" imgW="937253" imgH="510624" progId="Equation.3">
                  <p:embed/>
                </p:oleObj>
              </mc:Choice>
              <mc:Fallback>
                <p:oleObj name="Equation" r:id="rId5" imgW="937253" imgH="510624" progId="Equation.3">
                  <p:embed/>
                  <p:pic>
                    <p:nvPicPr>
                      <p:cNvPr id="155662"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2743622"/>
                        <a:ext cx="10398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3" name="Object 15"/>
          <p:cNvGraphicFramePr>
            <a:graphicFrameLocks/>
          </p:cNvGraphicFramePr>
          <p:nvPr/>
        </p:nvGraphicFramePr>
        <p:xfrm>
          <a:off x="3013075" y="2729335"/>
          <a:ext cx="2794000" cy="611187"/>
        </p:xfrm>
        <a:graphic>
          <a:graphicData uri="http://schemas.openxmlformats.org/presentationml/2006/ole">
            <mc:AlternateContent xmlns:mc="http://schemas.openxmlformats.org/markup-compatibility/2006">
              <mc:Choice xmlns:v="urn:schemas-microsoft-com:vml" Requires="v">
                <p:oleObj spid="_x0000_s190488" name="Equation" r:id="rId7" imgW="2689876" imgH="510624" progId="Equation.3">
                  <p:embed/>
                </p:oleObj>
              </mc:Choice>
              <mc:Fallback>
                <p:oleObj name="Equation" r:id="rId7" imgW="2689876" imgH="510624" progId="Equation.3">
                  <p:embed/>
                  <p:pic>
                    <p:nvPicPr>
                      <p:cNvPr id="155663"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2729335"/>
                        <a:ext cx="27940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4" name="Object 16"/>
          <p:cNvGraphicFramePr>
            <a:graphicFrameLocks/>
          </p:cNvGraphicFramePr>
          <p:nvPr/>
        </p:nvGraphicFramePr>
        <p:xfrm>
          <a:off x="5889625" y="2815060"/>
          <a:ext cx="482600" cy="315912"/>
        </p:xfrm>
        <a:graphic>
          <a:graphicData uri="http://schemas.openxmlformats.org/presentationml/2006/ole">
            <mc:AlternateContent xmlns:mc="http://schemas.openxmlformats.org/markup-compatibility/2006">
              <mc:Choice xmlns:v="urn:schemas-microsoft-com:vml" Requires="v">
                <p:oleObj spid="_x0000_s190489" name="Equation" r:id="rId9" imgW="380995" imgH="213408" progId="Equation.3">
                  <p:embed/>
                </p:oleObj>
              </mc:Choice>
              <mc:Fallback>
                <p:oleObj name="Equation" r:id="rId9" imgW="380995" imgH="213408" progId="Equation.3">
                  <p:embed/>
                  <p:pic>
                    <p:nvPicPr>
                      <p:cNvPr id="155664"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9625" y="2815060"/>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5" name="Object 17"/>
          <p:cNvGraphicFramePr>
            <a:graphicFrameLocks/>
          </p:cNvGraphicFramePr>
          <p:nvPr/>
        </p:nvGraphicFramePr>
        <p:xfrm>
          <a:off x="2555875" y="3611985"/>
          <a:ext cx="1562100" cy="609600"/>
        </p:xfrm>
        <a:graphic>
          <a:graphicData uri="http://schemas.openxmlformats.org/presentationml/2006/ole">
            <mc:AlternateContent xmlns:mc="http://schemas.openxmlformats.org/markup-compatibility/2006">
              <mc:Choice xmlns:v="urn:schemas-microsoft-com:vml" Requires="v">
                <p:oleObj spid="_x0000_s190490" name="Equation" r:id="rId11" imgW="1447696" imgH="510624" progId="Equation.3">
                  <p:embed/>
                </p:oleObj>
              </mc:Choice>
              <mc:Fallback>
                <p:oleObj name="Equation" r:id="rId11" imgW="1447696" imgH="510624" progId="Equation.3">
                  <p:embed/>
                  <p:pic>
                    <p:nvPicPr>
                      <p:cNvPr id="155665"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611985"/>
                        <a:ext cx="1562100"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712200" y="4653136"/>
            <a:ext cx="8108272" cy="830997"/>
          </a:xfrm>
          <a:prstGeom prst="rect">
            <a:avLst/>
          </a:prstGeom>
          <a:noFill/>
        </p:spPr>
        <p:txBody>
          <a:bodyPr wrap="square" rtlCol="0">
            <a:spAutoFit/>
          </a:bodyPr>
          <a:lstStyle/>
          <a:p>
            <a:pPr algn="l"/>
            <a:r>
              <a:rPr kumimoji="1" lang="zh-CN" altLang="en-US" sz="2400" b="1" dirty="0">
                <a:solidFill>
                  <a:schemeClr val="bg1"/>
                </a:solidFill>
                <a:latin typeface="Times New Roman" pitchFamily="18" charset="0"/>
              </a:rPr>
              <a:t>在所有宏观电磁现象中磁高斯定理普遍成立，它是麦克斯韦方程组中的一个基本方程。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p:cNvSpPr txBox="1">
            <a:spLocks noChangeArrowheads="1"/>
          </p:cNvSpPr>
          <p:nvPr/>
        </p:nvSpPr>
        <p:spPr bwMode="auto">
          <a:xfrm>
            <a:off x="222250" y="466725"/>
            <a:ext cx="6496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有磁介质时的安培环路定理（重点）</a:t>
            </a:r>
          </a:p>
        </p:txBody>
      </p:sp>
      <p:sp>
        <p:nvSpPr>
          <p:cNvPr id="4" name="Rectangle 3"/>
          <p:cNvSpPr>
            <a:spLocks noChangeArrowheads="1"/>
          </p:cNvSpPr>
          <p:nvPr/>
        </p:nvSpPr>
        <p:spPr bwMode="auto">
          <a:xfrm>
            <a:off x="423147" y="1192212"/>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zh-CN" altLang="en-US" sz="2800" b="1">
                <a:solidFill>
                  <a:schemeClr val="bg1"/>
                </a:solidFill>
                <a:latin typeface="宋体" pitchFamily="2" charset="-122"/>
              </a:rPr>
              <a:t>一、磁化强度矢量</a:t>
            </a:r>
          </a:p>
        </p:txBody>
      </p:sp>
      <p:graphicFrame>
        <p:nvGraphicFramePr>
          <p:cNvPr id="5" name="Object 4"/>
          <p:cNvGraphicFramePr>
            <a:graphicFrameLocks noChangeAspect="1"/>
          </p:cNvGraphicFramePr>
          <p:nvPr/>
        </p:nvGraphicFramePr>
        <p:xfrm>
          <a:off x="3410822" y="1257300"/>
          <a:ext cx="431800" cy="381000"/>
        </p:xfrm>
        <a:graphic>
          <a:graphicData uri="http://schemas.openxmlformats.org/presentationml/2006/ole">
            <mc:AlternateContent xmlns:mc="http://schemas.openxmlformats.org/markup-compatibility/2006">
              <mc:Choice xmlns:v="urn:schemas-microsoft-com:vml" Requires="v">
                <p:oleObj spid="_x0000_s191530" name="Equation" r:id="rId3" imgW="431640" imgH="380880" progId="Equation.3">
                  <p:embed/>
                </p:oleObj>
              </mc:Choice>
              <mc:Fallback>
                <p:oleObj name="Equation" r:id="rId3" imgW="431640" imgH="38088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822" y="1257300"/>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p:cNvGraphicFramePr>
          <p:nvPr/>
        </p:nvGraphicFramePr>
        <p:xfrm>
          <a:off x="1863009" y="3162300"/>
          <a:ext cx="2428875" cy="885825"/>
        </p:xfrm>
        <a:graphic>
          <a:graphicData uri="http://schemas.openxmlformats.org/presentationml/2006/ole">
            <mc:AlternateContent xmlns:mc="http://schemas.openxmlformats.org/markup-compatibility/2006">
              <mc:Choice xmlns:v="urn:schemas-microsoft-com:vml" Requires="v">
                <p:oleObj spid="_x0000_s191531" name="Equation" r:id="rId5" imgW="2286000" imgH="812520" progId="Equation.DSMT4">
                  <p:embed/>
                </p:oleObj>
              </mc:Choice>
              <mc:Fallback>
                <p:oleObj name="Equation" r:id="rId5" imgW="2286000" imgH="812520" progId="Equation.DSMT4">
                  <p:embed/>
                  <p:pic>
                    <p:nvPicPr>
                      <p:cNvPr id="6" name="Object 6"/>
                      <p:cNvPicPr>
                        <a:picLocks noChangeArrowheads="1"/>
                      </p:cNvPicPr>
                      <p:nvPr/>
                    </p:nvPicPr>
                    <p:blipFill>
                      <a:blip r:embed="rId6"/>
                      <a:srcRect/>
                      <a:stretch>
                        <a:fillRect/>
                      </a:stretch>
                    </p:blipFill>
                    <p:spPr bwMode="auto">
                      <a:xfrm>
                        <a:off x="1863009" y="3162300"/>
                        <a:ext cx="2428875" cy="885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619997" y="2606675"/>
            <a:ext cx="5275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rPr>
              <a:t>1.</a:t>
            </a:r>
            <a:r>
              <a:rPr lang="zh-CN" altLang="en-US" sz="2800" b="1" i="1">
                <a:solidFill>
                  <a:schemeClr val="bg1"/>
                </a:solidFill>
                <a:latin typeface="宋体" pitchFamily="2" charset="-122"/>
              </a:rPr>
              <a:t>磁化强度矢量定义</a:t>
            </a:r>
          </a:p>
        </p:txBody>
      </p:sp>
      <p:sp>
        <p:nvSpPr>
          <p:cNvPr id="8" name="Text Box 8"/>
          <p:cNvSpPr txBox="1">
            <a:spLocks noChangeArrowheads="1"/>
          </p:cNvSpPr>
          <p:nvPr/>
        </p:nvSpPr>
        <p:spPr bwMode="auto">
          <a:xfrm>
            <a:off x="4310934" y="3197225"/>
            <a:ext cx="41036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ea typeface="楷体_GB2312" pitchFamily="49" charset="-122"/>
              </a:rPr>
              <a:t>——</a:t>
            </a:r>
            <a:r>
              <a:rPr lang="zh-CN" altLang="en-US" sz="2800" b="1">
                <a:solidFill>
                  <a:schemeClr val="bg1"/>
                </a:solidFill>
                <a:ea typeface="楷体_GB2312" pitchFamily="49" charset="-122"/>
              </a:rPr>
              <a:t>单位体积内分子</a:t>
            </a:r>
          </a:p>
          <a:p>
            <a:pPr algn="l"/>
            <a:r>
              <a:rPr lang="zh-CN" altLang="en-US" sz="2800" b="1">
                <a:solidFill>
                  <a:schemeClr val="bg1"/>
                </a:solidFill>
                <a:ea typeface="楷体_GB2312" pitchFamily="49" charset="-122"/>
              </a:rPr>
              <a:t>          磁矩的矢量和</a:t>
            </a:r>
          </a:p>
        </p:txBody>
      </p:sp>
      <p:sp>
        <p:nvSpPr>
          <p:cNvPr id="10" name="Rectangle 49"/>
          <p:cNvSpPr>
            <a:spLocks noChangeArrowheads="1"/>
          </p:cNvSpPr>
          <p:nvPr/>
        </p:nvSpPr>
        <p:spPr bwMode="auto">
          <a:xfrm>
            <a:off x="1070847" y="1685925"/>
            <a:ext cx="7740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为了表征物质的宏观磁性或介质的磁化程度，</a:t>
            </a:r>
          </a:p>
          <a:p>
            <a:pPr algn="l"/>
            <a:r>
              <a:rPr lang="zh-CN" altLang="en-US" sz="2800" b="1">
                <a:solidFill>
                  <a:schemeClr val="bg1"/>
                </a:solidFill>
              </a:rPr>
              <a:t>引入物理量</a:t>
            </a:r>
            <a:r>
              <a:rPr lang="en-US" altLang="zh-CN" sz="2800" b="1">
                <a:solidFill>
                  <a:schemeClr val="bg1"/>
                </a:solidFill>
              </a:rPr>
              <a:t>——</a:t>
            </a:r>
            <a:r>
              <a:rPr lang="zh-CN" altLang="en-US" sz="2800" b="1">
                <a:solidFill>
                  <a:schemeClr val="bg1"/>
                </a:solidFill>
              </a:rPr>
              <a:t>磁化强度矢量。</a:t>
            </a:r>
          </a:p>
        </p:txBody>
      </p:sp>
      <p:sp>
        <p:nvSpPr>
          <p:cNvPr id="11" name="Text Box 99"/>
          <p:cNvSpPr txBox="1">
            <a:spLocks noChangeArrowheads="1"/>
          </p:cNvSpPr>
          <p:nvPr/>
        </p:nvSpPr>
        <p:spPr bwMode="auto">
          <a:xfrm>
            <a:off x="1482009" y="4170362"/>
            <a:ext cx="3466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单位：安培</a:t>
            </a:r>
            <a:r>
              <a:rPr lang="en-US" altLang="zh-CN" sz="2800" b="1">
                <a:solidFill>
                  <a:schemeClr val="bg1"/>
                </a:solidFill>
              </a:rPr>
              <a:t>/</a:t>
            </a:r>
            <a:r>
              <a:rPr lang="zh-CN" altLang="en-US" sz="2800" b="1">
                <a:solidFill>
                  <a:schemeClr val="bg1"/>
                </a:solidFill>
              </a:rPr>
              <a:t>米 </a:t>
            </a:r>
            <a:r>
              <a:rPr lang="en-US" altLang="zh-CN" sz="2800" b="1">
                <a:solidFill>
                  <a:schemeClr val="bg1"/>
                </a:solidFill>
              </a:rPr>
              <a:t>(</a:t>
            </a:r>
            <a:r>
              <a:rPr lang="en-US" altLang="en-US" sz="2800" b="1">
                <a:solidFill>
                  <a:schemeClr val="bg1"/>
                </a:solidFill>
              </a:rPr>
              <a:t>A/m)</a:t>
            </a:r>
            <a:endParaRPr lang="en-US" altLang="zh-CN" sz="2800" b="1">
              <a:solidFill>
                <a:schemeClr val="bg1"/>
              </a:solidFill>
            </a:endParaRPr>
          </a:p>
        </p:txBody>
      </p:sp>
      <p:sp>
        <p:nvSpPr>
          <p:cNvPr id="12" name="Text Box 103"/>
          <p:cNvSpPr txBox="1">
            <a:spLocks noChangeArrowheads="1"/>
          </p:cNvSpPr>
          <p:nvPr/>
        </p:nvSpPr>
        <p:spPr bwMode="auto">
          <a:xfrm>
            <a:off x="816847" y="4673600"/>
            <a:ext cx="7886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显然</a:t>
            </a:r>
            <a:r>
              <a:rPr lang="en-US" altLang="zh-CN" sz="2800" b="1">
                <a:solidFill>
                  <a:schemeClr val="bg1"/>
                </a:solidFill>
              </a:rPr>
              <a:t>: </a:t>
            </a:r>
            <a:r>
              <a:rPr lang="zh-CN" altLang="en-US" sz="2800" b="1">
                <a:solidFill>
                  <a:schemeClr val="bg1"/>
                </a:solidFill>
              </a:rPr>
              <a:t>它与介质特性、温度与统计规律等有关</a:t>
            </a:r>
            <a:r>
              <a:rPr lang="en-US" altLang="zh-CN" sz="2800" b="1">
                <a:solidFill>
                  <a:schemeClr val="bg1"/>
                </a:solidFill>
              </a:rPr>
              <a:t>.</a:t>
            </a:r>
          </a:p>
        </p:txBody>
      </p:sp>
      <p:grpSp>
        <p:nvGrpSpPr>
          <p:cNvPr id="13" name="Group 123"/>
          <p:cNvGrpSpPr>
            <a:grpSpLocks/>
          </p:cNvGrpSpPr>
          <p:nvPr/>
        </p:nvGrpSpPr>
        <p:grpSpPr bwMode="auto">
          <a:xfrm>
            <a:off x="980359" y="5215749"/>
            <a:ext cx="7383462" cy="519113"/>
            <a:chOff x="973" y="3612"/>
            <a:chExt cx="4651" cy="327"/>
          </a:xfrm>
        </p:grpSpPr>
        <p:sp>
          <p:nvSpPr>
            <p:cNvPr id="14" name="Text Box 105"/>
            <p:cNvSpPr txBox="1">
              <a:spLocks noChangeArrowheads="1"/>
            </p:cNvSpPr>
            <p:nvPr/>
          </p:nvSpPr>
          <p:spPr bwMode="auto">
            <a:xfrm>
              <a:off x="973" y="3612"/>
              <a:ext cx="46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顺磁质    与     同向，所以    与     同方向。</a:t>
              </a:r>
            </a:p>
          </p:txBody>
        </p:sp>
        <p:graphicFrame>
          <p:nvGraphicFramePr>
            <p:cNvPr id="15" name="Object 106"/>
            <p:cNvGraphicFramePr>
              <a:graphicFrameLocks noChangeAspect="1"/>
            </p:cNvGraphicFramePr>
            <p:nvPr/>
          </p:nvGraphicFramePr>
          <p:xfrm>
            <a:off x="1699" y="3634"/>
            <a:ext cx="295" cy="226"/>
          </p:xfrm>
          <a:graphic>
            <a:graphicData uri="http://schemas.openxmlformats.org/presentationml/2006/ole">
              <mc:AlternateContent xmlns:mc="http://schemas.openxmlformats.org/markup-compatibility/2006">
                <mc:Choice xmlns:v="urn:schemas-microsoft-com:vml" Requires="v">
                  <p:oleObj spid="_x0000_s191532" name="Equation" r:id="rId7" imgW="406080" imgH="393480" progId="Equation.DSMT4">
                    <p:embed/>
                  </p:oleObj>
                </mc:Choice>
                <mc:Fallback>
                  <p:oleObj name="Equation" r:id="rId7" imgW="406080" imgH="393480" progId="Equation.DSMT4">
                    <p:embed/>
                    <p:pic>
                      <p:nvPicPr>
                        <p:cNvPr id="15" name="Object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9" y="3634"/>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7"/>
            <p:cNvGraphicFramePr>
              <a:graphicFrameLocks noChangeAspect="1"/>
            </p:cNvGraphicFramePr>
            <p:nvPr/>
          </p:nvGraphicFramePr>
          <p:xfrm>
            <a:off x="2153" y="3627"/>
            <a:ext cx="295" cy="302"/>
          </p:xfrm>
          <a:graphic>
            <a:graphicData uri="http://schemas.openxmlformats.org/presentationml/2006/ole">
              <mc:AlternateContent xmlns:mc="http://schemas.openxmlformats.org/markup-compatibility/2006">
                <mc:Choice xmlns:v="urn:schemas-microsoft-com:vml" Requires="v">
                  <p:oleObj spid="_x0000_s191533" name="Equation" r:id="rId9" imgW="406080" imgH="495000" progId="Equation.DSMT4">
                    <p:embed/>
                  </p:oleObj>
                </mc:Choice>
                <mc:Fallback>
                  <p:oleObj name="Equation" r:id="rId9" imgW="406080" imgH="495000" progId="Equation.DSMT4">
                    <p:embed/>
                    <p:pic>
                      <p:nvPicPr>
                        <p:cNvPr id="16" name="Object 1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 y="3627"/>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1"/>
            <p:cNvGraphicFramePr>
              <a:graphicFrameLocks noChangeAspect="1"/>
            </p:cNvGraphicFramePr>
            <p:nvPr/>
          </p:nvGraphicFramePr>
          <p:xfrm>
            <a:off x="4113" y="3612"/>
            <a:ext cx="256" cy="312"/>
          </p:xfrm>
          <a:graphic>
            <a:graphicData uri="http://schemas.openxmlformats.org/presentationml/2006/ole">
              <mc:AlternateContent xmlns:mc="http://schemas.openxmlformats.org/markup-compatibility/2006">
                <mc:Choice xmlns:v="urn:schemas-microsoft-com:vml" Requires="v">
                  <p:oleObj spid="_x0000_s191534" name="Equation" r:id="rId11" imgW="406080" imgH="495000" progId="Equation.DSMT4">
                    <p:embed/>
                  </p:oleObj>
                </mc:Choice>
                <mc:Fallback>
                  <p:oleObj name="Equation" r:id="rId11" imgW="406080" imgH="495000" progId="Equation.DSMT4">
                    <p:embed/>
                    <p:pic>
                      <p:nvPicPr>
                        <p:cNvPr id="17" name="Object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3" y="36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3"/>
            <p:cNvGraphicFramePr>
              <a:graphicFrameLocks noChangeAspect="1"/>
            </p:cNvGraphicFramePr>
            <p:nvPr/>
          </p:nvGraphicFramePr>
          <p:xfrm>
            <a:off x="3629" y="3612"/>
            <a:ext cx="241" cy="249"/>
          </p:xfrm>
          <a:graphic>
            <a:graphicData uri="http://schemas.openxmlformats.org/presentationml/2006/ole">
              <mc:AlternateContent xmlns:mc="http://schemas.openxmlformats.org/markup-compatibility/2006">
                <mc:Choice xmlns:v="urn:schemas-microsoft-com:vml" Requires="v">
                  <p:oleObj spid="_x0000_s191535" name="Equation" r:id="rId13" imgW="380880" imgH="393480" progId="Equation.DSMT4">
                    <p:embed/>
                  </p:oleObj>
                </mc:Choice>
                <mc:Fallback>
                  <p:oleObj name="Equation" r:id="rId13" imgW="380880" imgH="393480" progId="Equation.DSMT4">
                    <p:embed/>
                    <p:pic>
                      <p:nvPicPr>
                        <p:cNvPr id="18" name="Object 1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9" y="361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24"/>
          <p:cNvGrpSpPr>
            <a:grpSpLocks/>
          </p:cNvGrpSpPr>
          <p:nvPr/>
        </p:nvGrpSpPr>
        <p:grpSpPr bwMode="auto">
          <a:xfrm>
            <a:off x="1070847" y="5718175"/>
            <a:ext cx="7202487" cy="519112"/>
            <a:chOff x="974" y="3929"/>
            <a:chExt cx="4537" cy="327"/>
          </a:xfrm>
        </p:grpSpPr>
        <p:sp>
          <p:nvSpPr>
            <p:cNvPr id="20" name="Text Box 118"/>
            <p:cNvSpPr txBox="1">
              <a:spLocks noChangeArrowheads="1"/>
            </p:cNvSpPr>
            <p:nvPr/>
          </p:nvSpPr>
          <p:spPr bwMode="auto">
            <a:xfrm>
              <a:off x="974" y="3929"/>
              <a:ext cx="45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抗磁质    与     反向，所以    与     反方向。</a:t>
              </a:r>
            </a:p>
          </p:txBody>
        </p:sp>
        <p:graphicFrame>
          <p:nvGraphicFramePr>
            <p:cNvPr id="21" name="Object 119"/>
            <p:cNvGraphicFramePr>
              <a:graphicFrameLocks noChangeAspect="1"/>
            </p:cNvGraphicFramePr>
            <p:nvPr/>
          </p:nvGraphicFramePr>
          <p:xfrm>
            <a:off x="1700" y="3951"/>
            <a:ext cx="295" cy="226"/>
          </p:xfrm>
          <a:graphic>
            <a:graphicData uri="http://schemas.openxmlformats.org/presentationml/2006/ole">
              <mc:AlternateContent xmlns:mc="http://schemas.openxmlformats.org/markup-compatibility/2006">
                <mc:Choice xmlns:v="urn:schemas-microsoft-com:vml" Requires="v">
                  <p:oleObj spid="_x0000_s191536" name="Equation" r:id="rId15" imgW="406080" imgH="393480" progId="Equation.DSMT4">
                    <p:embed/>
                  </p:oleObj>
                </mc:Choice>
                <mc:Fallback>
                  <p:oleObj name="Equation" r:id="rId15" imgW="406080" imgH="393480" progId="Equation.DSMT4">
                    <p:embed/>
                    <p:pic>
                      <p:nvPicPr>
                        <p:cNvPr id="21" name="Object 1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0" y="3951"/>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20"/>
            <p:cNvGraphicFramePr>
              <a:graphicFrameLocks noChangeAspect="1"/>
            </p:cNvGraphicFramePr>
            <p:nvPr/>
          </p:nvGraphicFramePr>
          <p:xfrm>
            <a:off x="2154" y="3944"/>
            <a:ext cx="295" cy="302"/>
          </p:xfrm>
          <a:graphic>
            <a:graphicData uri="http://schemas.openxmlformats.org/presentationml/2006/ole">
              <mc:AlternateContent xmlns:mc="http://schemas.openxmlformats.org/markup-compatibility/2006">
                <mc:Choice xmlns:v="urn:schemas-microsoft-com:vml" Requires="v">
                  <p:oleObj spid="_x0000_s191537" name="Equation" r:id="rId17" imgW="406080" imgH="495000" progId="Equation.DSMT4">
                    <p:embed/>
                  </p:oleObj>
                </mc:Choice>
                <mc:Fallback>
                  <p:oleObj name="Equation" r:id="rId17" imgW="406080" imgH="495000" progId="Equation.DSMT4">
                    <p:embed/>
                    <p:pic>
                      <p:nvPicPr>
                        <p:cNvPr id="22" name="Object 1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4" y="3944"/>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1"/>
            <p:cNvGraphicFramePr>
              <a:graphicFrameLocks noChangeAspect="1"/>
            </p:cNvGraphicFramePr>
            <p:nvPr/>
          </p:nvGraphicFramePr>
          <p:xfrm>
            <a:off x="4103" y="3929"/>
            <a:ext cx="256" cy="312"/>
          </p:xfrm>
          <a:graphic>
            <a:graphicData uri="http://schemas.openxmlformats.org/presentationml/2006/ole">
              <mc:AlternateContent xmlns:mc="http://schemas.openxmlformats.org/markup-compatibility/2006">
                <mc:Choice xmlns:v="urn:schemas-microsoft-com:vml" Requires="v">
                  <p:oleObj spid="_x0000_s191538" name="Equation" r:id="rId19" imgW="406080" imgH="495000" progId="Equation.DSMT4">
                    <p:embed/>
                  </p:oleObj>
                </mc:Choice>
                <mc:Fallback>
                  <p:oleObj name="Equation" r:id="rId19" imgW="406080" imgH="495000" progId="Equation.DSMT4">
                    <p:embed/>
                    <p:pic>
                      <p:nvPicPr>
                        <p:cNvPr id="23" name="Object 1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03" y="3929"/>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22"/>
            <p:cNvGraphicFramePr>
              <a:graphicFrameLocks noChangeAspect="1"/>
            </p:cNvGraphicFramePr>
            <p:nvPr/>
          </p:nvGraphicFramePr>
          <p:xfrm>
            <a:off x="3633" y="3962"/>
            <a:ext cx="241" cy="249"/>
          </p:xfrm>
          <a:graphic>
            <a:graphicData uri="http://schemas.openxmlformats.org/presentationml/2006/ole">
              <mc:AlternateContent xmlns:mc="http://schemas.openxmlformats.org/markup-compatibility/2006">
                <mc:Choice xmlns:v="urn:schemas-microsoft-com:vml" Requires="v">
                  <p:oleObj spid="_x0000_s191539" name="Equation" r:id="rId21" imgW="380880" imgH="393480" progId="Equation.DSMT4">
                    <p:embed/>
                  </p:oleObj>
                </mc:Choice>
                <mc:Fallback>
                  <p:oleObj name="Equation" r:id="rId21" imgW="380880" imgH="393480" progId="Equation.DSMT4">
                    <p:embed/>
                    <p:pic>
                      <p:nvPicPr>
                        <p:cNvPr id="24" name="Object 1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3" y="396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0"/>
          <p:cNvSpPr>
            <a:spLocks noChangeArrowheads="1"/>
          </p:cNvSpPr>
          <p:nvPr/>
        </p:nvSpPr>
        <p:spPr bwMode="auto">
          <a:xfrm>
            <a:off x="5832475" y="3824288"/>
            <a:ext cx="2735263" cy="1404937"/>
          </a:xfrm>
          <a:prstGeom prst="wedgeRectCallout">
            <a:avLst>
              <a:gd name="adj1" fmla="val -75190"/>
              <a:gd name="adj2" fmla="val 7287"/>
            </a:avLst>
          </a:prstGeom>
          <a:solidFill>
            <a:srgbClr val="FFFF66"/>
          </a:solidFill>
          <a:ln w="12700" algn="ctr">
            <a:solidFill>
              <a:srgbClr val="004B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a:solidFill>
                <a:schemeClr val="bg1"/>
              </a:solidFill>
              <a:latin typeface="+mn-lt"/>
            </a:endParaRPr>
          </a:p>
        </p:txBody>
      </p:sp>
      <p:sp>
        <p:nvSpPr>
          <p:cNvPr id="4" name="Rectangle 5"/>
          <p:cNvSpPr>
            <a:spLocks noChangeArrowheads="1"/>
          </p:cNvSpPr>
          <p:nvPr/>
        </p:nvSpPr>
        <p:spPr bwMode="auto">
          <a:xfrm>
            <a:off x="684213" y="368300"/>
            <a:ext cx="7975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latin typeface="+mn-lt"/>
              </a:rPr>
              <a:t>2.</a:t>
            </a:r>
            <a:r>
              <a:rPr lang="zh-CN" altLang="en-US" sz="2800" b="1">
                <a:solidFill>
                  <a:schemeClr val="bg1"/>
                </a:solidFill>
                <a:latin typeface="+mn-lt"/>
              </a:rPr>
              <a:t>磁化强度矢量     与磁化面电流 </a:t>
            </a:r>
            <a:r>
              <a:rPr lang="en-US" altLang="zh-CN" sz="2800" b="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rPr>
              <a:t>的关系</a:t>
            </a:r>
          </a:p>
        </p:txBody>
      </p:sp>
      <p:sp>
        <p:nvSpPr>
          <p:cNvPr id="5" name="Text Box 6"/>
          <p:cNvSpPr txBox="1">
            <a:spLocks noChangeArrowheads="1"/>
          </p:cNvSpPr>
          <p:nvPr/>
        </p:nvSpPr>
        <p:spPr bwMode="auto">
          <a:xfrm>
            <a:off x="903288" y="836613"/>
            <a:ext cx="8097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rPr>
              <a:t>     </a:t>
            </a:r>
            <a:r>
              <a:rPr lang="zh-CN" altLang="en-US" sz="2800" b="1">
                <a:solidFill>
                  <a:schemeClr val="bg1"/>
                </a:solidFill>
                <a:latin typeface="+mn-lt"/>
              </a:rPr>
              <a:t>设长为</a:t>
            </a:r>
            <a:r>
              <a:rPr lang="en-US" altLang="en-US" sz="2800" b="1" i="1">
                <a:solidFill>
                  <a:schemeClr val="bg1"/>
                </a:solidFill>
                <a:latin typeface="+mn-lt"/>
              </a:rPr>
              <a:t>l</a:t>
            </a:r>
            <a:r>
              <a:rPr lang="en-US" altLang="zh-CN" sz="2800" b="1" i="1">
                <a:solidFill>
                  <a:schemeClr val="bg1"/>
                </a:solidFill>
                <a:latin typeface="+mn-lt"/>
              </a:rPr>
              <a:t>, </a:t>
            </a:r>
            <a:r>
              <a:rPr lang="zh-CN" altLang="en-US" sz="2800" b="1">
                <a:solidFill>
                  <a:schemeClr val="bg1"/>
                </a:solidFill>
                <a:latin typeface="+mn-lt"/>
              </a:rPr>
              <a:t>横截面为</a:t>
            </a:r>
            <a:r>
              <a:rPr lang="en-US" altLang="zh-CN" sz="2800" b="1" i="1">
                <a:solidFill>
                  <a:schemeClr val="bg1"/>
                </a:solidFill>
                <a:latin typeface="+mn-lt"/>
              </a:rPr>
              <a:t>S</a:t>
            </a:r>
            <a:r>
              <a:rPr lang="zh-CN" altLang="en-US" sz="2800" b="1">
                <a:solidFill>
                  <a:schemeClr val="bg1"/>
                </a:solidFill>
                <a:latin typeface="+mn-lt"/>
              </a:rPr>
              <a:t>的柱形介质在外磁场中沿</a:t>
            </a:r>
          </a:p>
          <a:p>
            <a:pPr algn="l"/>
            <a:r>
              <a:rPr lang="zh-CN" altLang="en-US" sz="2800" b="1">
                <a:solidFill>
                  <a:schemeClr val="bg1"/>
                </a:solidFill>
                <a:latin typeface="+mn-lt"/>
              </a:rPr>
              <a:t>轴向被均匀磁化</a:t>
            </a:r>
            <a:r>
              <a:rPr lang="en-US" altLang="zh-CN" sz="2800" b="1">
                <a:solidFill>
                  <a:schemeClr val="bg1"/>
                </a:solidFill>
                <a:latin typeface="+mn-lt"/>
              </a:rPr>
              <a:t>, </a:t>
            </a:r>
            <a:r>
              <a:rPr lang="zh-CN" altLang="en-US" sz="2800" b="1">
                <a:solidFill>
                  <a:schemeClr val="bg1"/>
                </a:solidFill>
                <a:latin typeface="+mn-lt"/>
              </a:rPr>
              <a:t>表面束缚面电流为</a:t>
            </a:r>
            <a:r>
              <a:rPr lang="en-US" altLang="zh-CN" sz="2800" b="1" i="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sym typeface="Symbol" pitchFamily="18" charset="2"/>
              </a:rPr>
              <a:t>。</a:t>
            </a:r>
            <a:endParaRPr lang="zh-CN" altLang="en-US" sz="2800" b="1">
              <a:solidFill>
                <a:schemeClr val="bg1"/>
              </a:solidFill>
              <a:latin typeface="+mn-lt"/>
            </a:endParaRPr>
          </a:p>
        </p:txBody>
      </p:sp>
      <p:sp>
        <p:nvSpPr>
          <p:cNvPr id="6" name="Text Box 7"/>
          <p:cNvSpPr txBox="1">
            <a:spLocks noChangeArrowheads="1"/>
          </p:cNvSpPr>
          <p:nvPr/>
        </p:nvSpPr>
        <p:spPr bwMode="auto">
          <a:xfrm>
            <a:off x="1335088" y="1773238"/>
            <a:ext cx="3489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介质的体积为</a:t>
            </a:r>
          </a:p>
        </p:txBody>
      </p:sp>
      <p:graphicFrame>
        <p:nvGraphicFramePr>
          <p:cNvPr id="7" name="Object 8"/>
          <p:cNvGraphicFramePr>
            <a:graphicFrameLocks noChangeAspect="1"/>
          </p:cNvGraphicFramePr>
          <p:nvPr/>
        </p:nvGraphicFramePr>
        <p:xfrm>
          <a:off x="3702017" y="1824504"/>
          <a:ext cx="1472405" cy="420687"/>
        </p:xfrm>
        <a:graphic>
          <a:graphicData uri="http://schemas.openxmlformats.org/presentationml/2006/ole">
            <mc:AlternateContent xmlns:mc="http://schemas.openxmlformats.org/markup-compatibility/2006">
              <mc:Choice xmlns:v="urn:schemas-microsoft-com:vml" Requires="v">
                <p:oleObj spid="_x0000_s192566" name="Equation" r:id="rId3" imgW="622080" imgH="177480" progId="Equation.DSMT4">
                  <p:embed/>
                </p:oleObj>
              </mc:Choice>
              <mc:Fallback>
                <p:oleObj name="Equation" r:id="rId3" imgW="622080" imgH="177480" progId="Equation.DSMT4">
                  <p:embed/>
                  <p:pic>
                    <p:nvPicPr>
                      <p:cNvPr id="7" name="Object 8"/>
                      <p:cNvPicPr>
                        <a:picLocks noChangeAspect="1" noChangeArrowheads="1"/>
                      </p:cNvPicPr>
                      <p:nvPr/>
                    </p:nvPicPr>
                    <p:blipFill>
                      <a:blip r:embed="rId4"/>
                      <a:srcRect/>
                      <a:stretch>
                        <a:fillRect/>
                      </a:stretch>
                    </p:blipFill>
                    <p:spPr bwMode="auto">
                      <a:xfrm>
                        <a:off x="3702017" y="1824504"/>
                        <a:ext cx="1472405" cy="420687"/>
                      </a:xfrm>
                      <a:prstGeom prst="rect">
                        <a:avLst/>
                      </a:prstGeom>
                      <a:noFill/>
                      <a:ln>
                        <a:noFill/>
                      </a:ln>
                      <a:effectLst/>
                    </p:spPr>
                  </p:pic>
                </p:oleObj>
              </mc:Fallback>
            </mc:AlternateContent>
          </a:graphicData>
        </a:graphic>
      </p:graphicFrame>
      <p:sp>
        <p:nvSpPr>
          <p:cNvPr id="8" name="Text Box 9"/>
          <p:cNvSpPr txBox="1">
            <a:spLocks noChangeArrowheads="1"/>
          </p:cNvSpPr>
          <p:nvPr/>
        </p:nvSpPr>
        <p:spPr bwMode="auto">
          <a:xfrm>
            <a:off x="827088" y="2333625"/>
            <a:ext cx="5221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sym typeface="Symbol" pitchFamily="18" charset="2"/>
              </a:rPr>
              <a:t>V</a:t>
            </a:r>
            <a:r>
              <a:rPr lang="zh-CN" altLang="en-US" sz="2800" b="1">
                <a:solidFill>
                  <a:schemeClr val="bg1"/>
                </a:solidFill>
                <a:latin typeface="+mn-lt"/>
              </a:rPr>
              <a:t>内的分子磁矩之和为</a:t>
            </a:r>
          </a:p>
        </p:txBody>
      </p:sp>
      <p:graphicFrame>
        <p:nvGraphicFramePr>
          <p:cNvPr id="10" name="Object 11"/>
          <p:cNvGraphicFramePr>
            <a:graphicFrameLocks noChangeAspect="1"/>
          </p:cNvGraphicFramePr>
          <p:nvPr/>
        </p:nvGraphicFramePr>
        <p:xfrm>
          <a:off x="4698406" y="2171475"/>
          <a:ext cx="1547413" cy="896691"/>
        </p:xfrm>
        <a:graphic>
          <a:graphicData uri="http://schemas.openxmlformats.org/presentationml/2006/ole">
            <mc:AlternateContent xmlns:mc="http://schemas.openxmlformats.org/markup-compatibility/2006">
              <mc:Choice xmlns:v="urn:schemas-microsoft-com:vml" Requires="v">
                <p:oleObj spid="_x0000_s192567" name="Equation" r:id="rId5" imgW="711000" imgH="457200" progId="Equation.DSMT4">
                  <p:embed/>
                </p:oleObj>
              </mc:Choice>
              <mc:Fallback>
                <p:oleObj name="Equation" r:id="rId5" imgW="711000" imgH="457200" progId="Equation.DSMT4">
                  <p:embed/>
                  <p:pic>
                    <p:nvPicPr>
                      <p:cNvPr id="10" name="Object 11"/>
                      <p:cNvPicPr>
                        <a:picLocks noChangeAspect="1" noChangeArrowheads="1"/>
                      </p:cNvPicPr>
                      <p:nvPr/>
                    </p:nvPicPr>
                    <p:blipFill>
                      <a:blip r:embed="rId6"/>
                      <a:srcRect/>
                      <a:stretch>
                        <a:fillRect/>
                      </a:stretch>
                    </p:blipFill>
                    <p:spPr bwMode="auto">
                      <a:xfrm>
                        <a:off x="4698406" y="2171475"/>
                        <a:ext cx="1547413" cy="896691"/>
                      </a:xfrm>
                      <a:prstGeom prst="rect">
                        <a:avLst/>
                      </a:prstGeom>
                      <a:noFill/>
                      <a:ln>
                        <a:noFill/>
                      </a:ln>
                      <a:effectLst/>
                    </p:spPr>
                  </p:pic>
                </p:oleObj>
              </mc:Fallback>
            </mc:AlternateContent>
          </a:graphicData>
        </a:graphic>
      </p:graphicFrame>
      <p:grpSp>
        <p:nvGrpSpPr>
          <p:cNvPr id="12" name="Group 13"/>
          <p:cNvGrpSpPr>
            <a:grpSpLocks/>
          </p:cNvGrpSpPr>
          <p:nvPr/>
        </p:nvGrpSpPr>
        <p:grpSpPr bwMode="auto">
          <a:xfrm>
            <a:off x="6692900" y="2427285"/>
            <a:ext cx="1524000" cy="590549"/>
            <a:chOff x="3696" y="2400"/>
            <a:chExt cx="960" cy="372"/>
          </a:xfrm>
        </p:grpSpPr>
        <p:sp>
          <p:nvSpPr>
            <p:cNvPr id="13" name="Line 14"/>
            <p:cNvSpPr>
              <a:spLocks noChangeShapeType="1"/>
            </p:cNvSpPr>
            <p:nvPr/>
          </p:nvSpPr>
          <p:spPr bwMode="auto">
            <a:xfrm>
              <a:off x="369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4" name="Line 15"/>
            <p:cNvSpPr>
              <a:spLocks noChangeShapeType="1"/>
            </p:cNvSpPr>
            <p:nvPr/>
          </p:nvSpPr>
          <p:spPr bwMode="auto">
            <a:xfrm>
              <a:off x="465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5" name="Line 16"/>
            <p:cNvSpPr>
              <a:spLocks noChangeShapeType="1"/>
            </p:cNvSpPr>
            <p:nvPr/>
          </p:nvSpPr>
          <p:spPr bwMode="auto">
            <a:xfrm>
              <a:off x="3696"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6" name="Line 17"/>
            <p:cNvSpPr>
              <a:spLocks noChangeShapeType="1"/>
            </p:cNvSpPr>
            <p:nvPr/>
          </p:nvSpPr>
          <p:spPr bwMode="auto">
            <a:xfrm flipH="1">
              <a:off x="4272"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7" name="Text Box 18"/>
            <p:cNvSpPr txBox="1">
              <a:spLocks noChangeArrowheads="1"/>
            </p:cNvSpPr>
            <p:nvPr/>
          </p:nvSpPr>
          <p:spPr bwMode="auto">
            <a:xfrm>
              <a:off x="4070" y="2442"/>
              <a:ext cx="25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l</a:t>
              </a:r>
            </a:p>
          </p:txBody>
        </p:sp>
      </p:grpSp>
      <p:sp>
        <p:nvSpPr>
          <p:cNvPr id="18" name="AutoShape 19" descr="软木塞"/>
          <p:cNvSpPr>
            <a:spLocks noChangeArrowheads="1"/>
          </p:cNvSpPr>
          <p:nvPr/>
        </p:nvSpPr>
        <p:spPr bwMode="auto">
          <a:xfrm rot="5400000">
            <a:off x="7169150" y="1241425"/>
            <a:ext cx="647700" cy="1752600"/>
          </a:xfrm>
          <a:prstGeom prst="can">
            <a:avLst>
              <a:gd name="adj" fmla="val 38897"/>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19" name="Text Box 20"/>
          <p:cNvSpPr txBox="1">
            <a:spLocks noChangeArrowheads="1"/>
          </p:cNvSpPr>
          <p:nvPr/>
        </p:nvSpPr>
        <p:spPr bwMode="auto">
          <a:xfrm>
            <a:off x="7340600" y="1339850"/>
            <a:ext cx="93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I</a:t>
            </a:r>
            <a:r>
              <a:rPr lang="en-US" altLang="zh-CN" sz="2800" b="1">
                <a:solidFill>
                  <a:schemeClr val="bg1"/>
                </a:solidFill>
                <a:latin typeface="+mn-lt"/>
                <a:sym typeface="Symbol" pitchFamily="18" charset="2"/>
              </a:rPr>
              <a:t></a:t>
            </a:r>
            <a:endParaRPr lang="en-US" altLang="zh-CN" sz="2800" b="1" i="1">
              <a:solidFill>
                <a:schemeClr val="bg1"/>
              </a:solidFill>
              <a:latin typeface="+mn-lt"/>
            </a:endParaRPr>
          </a:p>
        </p:txBody>
      </p:sp>
      <p:grpSp>
        <p:nvGrpSpPr>
          <p:cNvPr id="20" name="Group 21"/>
          <p:cNvGrpSpPr>
            <a:grpSpLocks/>
          </p:cNvGrpSpPr>
          <p:nvPr/>
        </p:nvGrpSpPr>
        <p:grpSpPr bwMode="auto">
          <a:xfrm>
            <a:off x="6921500" y="1870075"/>
            <a:ext cx="1879600" cy="381000"/>
            <a:chOff x="4512" y="1872"/>
            <a:chExt cx="1184" cy="240"/>
          </a:xfrm>
        </p:grpSpPr>
        <p:graphicFrame>
          <p:nvGraphicFramePr>
            <p:cNvPr id="21" name="Object 22"/>
            <p:cNvGraphicFramePr>
              <a:graphicFrameLocks noChangeAspect="1"/>
            </p:cNvGraphicFramePr>
            <p:nvPr/>
          </p:nvGraphicFramePr>
          <p:xfrm>
            <a:off x="5424" y="1872"/>
            <a:ext cx="272" cy="240"/>
          </p:xfrm>
          <a:graphic>
            <a:graphicData uri="http://schemas.openxmlformats.org/presentationml/2006/ole">
              <mc:AlternateContent xmlns:mc="http://schemas.openxmlformats.org/markup-compatibility/2006">
                <mc:Choice xmlns:v="urn:schemas-microsoft-com:vml" Requires="v">
                  <p:oleObj spid="_x0000_s192568" name="Equation" r:id="rId8" imgW="431640" imgH="380880" progId="Equation.3">
                    <p:embed/>
                  </p:oleObj>
                </mc:Choice>
                <mc:Fallback>
                  <p:oleObj name="Equation" r:id="rId8" imgW="431640" imgH="380880" progId="Equation.3">
                    <p:embed/>
                    <p:pic>
                      <p:nvPicPr>
                        <p:cNvPr id="21"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 y="1872"/>
                          <a:ext cx="27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3"/>
            <p:cNvSpPr>
              <a:spLocks noChangeShapeType="1"/>
            </p:cNvSpPr>
            <p:nvPr/>
          </p:nvSpPr>
          <p:spPr bwMode="auto">
            <a:xfrm>
              <a:off x="4512" y="2016"/>
              <a:ext cx="912"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23" name="Group 24"/>
          <p:cNvGrpSpPr>
            <a:grpSpLocks/>
          </p:cNvGrpSpPr>
          <p:nvPr/>
        </p:nvGrpSpPr>
        <p:grpSpPr bwMode="auto">
          <a:xfrm>
            <a:off x="6692900" y="1793875"/>
            <a:ext cx="1397000" cy="644525"/>
            <a:chOff x="4368" y="1824"/>
            <a:chExt cx="880" cy="406"/>
          </a:xfrm>
        </p:grpSpPr>
        <p:sp>
          <p:nvSpPr>
            <p:cNvPr id="24" name="Freeform 25"/>
            <p:cNvSpPr>
              <a:spLocks/>
            </p:cNvSpPr>
            <p:nvPr/>
          </p:nvSpPr>
          <p:spPr bwMode="auto">
            <a:xfrm rot="5321072">
              <a:off x="4804" y="1991"/>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5" name="Freeform 26"/>
            <p:cNvSpPr>
              <a:spLocks/>
            </p:cNvSpPr>
            <p:nvPr/>
          </p:nvSpPr>
          <p:spPr bwMode="auto">
            <a:xfrm rot="5321072">
              <a:off x="4604"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6" name="Freeform 27"/>
            <p:cNvSpPr>
              <a:spLocks/>
            </p:cNvSpPr>
            <p:nvPr/>
          </p:nvSpPr>
          <p:spPr bwMode="auto">
            <a:xfrm rot="5321072">
              <a:off x="4403"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7" name="Freeform 28"/>
            <p:cNvSpPr>
              <a:spLocks/>
            </p:cNvSpPr>
            <p:nvPr/>
          </p:nvSpPr>
          <p:spPr bwMode="auto">
            <a:xfrm rot="5321072">
              <a:off x="4201"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8" name="Freeform 29"/>
            <p:cNvSpPr>
              <a:spLocks/>
            </p:cNvSpPr>
            <p:nvPr/>
          </p:nvSpPr>
          <p:spPr bwMode="auto">
            <a:xfrm rot="5321072">
              <a:off x="5012" y="1994"/>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pSp>
      <p:graphicFrame>
        <p:nvGraphicFramePr>
          <p:cNvPr id="29" name="Object 30"/>
          <p:cNvGraphicFramePr>
            <a:graphicFrameLocks noChangeAspect="1"/>
          </p:cNvGraphicFramePr>
          <p:nvPr/>
        </p:nvGraphicFramePr>
        <p:xfrm>
          <a:off x="8369300" y="1870075"/>
          <a:ext cx="431800" cy="381000"/>
        </p:xfrm>
        <a:graphic>
          <a:graphicData uri="http://schemas.openxmlformats.org/presentationml/2006/ole">
            <mc:AlternateContent xmlns:mc="http://schemas.openxmlformats.org/markup-compatibility/2006">
              <mc:Choice xmlns:v="urn:schemas-microsoft-com:vml" Requires="v">
                <p:oleObj spid="_x0000_s192569" name="Equation" r:id="rId10" imgW="431640" imgH="380880" progId="Equation.3">
                  <p:embed/>
                </p:oleObj>
              </mc:Choice>
              <mc:Fallback>
                <p:oleObj name="Equation" r:id="rId10" imgW="431640" imgH="380880" progId="Equation.3">
                  <p:embed/>
                  <p:pic>
                    <p:nvPicPr>
                      <p:cNvPr id="29"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9300" y="1870075"/>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1633538" y="2808288"/>
          <a:ext cx="4187825" cy="923925"/>
        </p:xfrm>
        <a:graphic>
          <a:graphicData uri="http://schemas.openxmlformats.org/presentationml/2006/ole">
            <mc:AlternateContent xmlns:mc="http://schemas.openxmlformats.org/markup-compatibility/2006">
              <mc:Choice xmlns:v="urn:schemas-microsoft-com:vml" Requires="v">
                <p:oleObj spid="_x0000_s192570" name="Equation" r:id="rId12" imgW="3746160" imgH="863280" progId="Equation.DSMT4">
                  <p:embed/>
                </p:oleObj>
              </mc:Choice>
              <mc:Fallback>
                <p:oleObj name="Equation" r:id="rId12" imgW="3746160" imgH="863280" progId="Equation.DSMT4">
                  <p:embed/>
                  <p:pic>
                    <p:nvPicPr>
                      <p:cNvPr id="30" name="Object 31"/>
                      <p:cNvPicPr>
                        <a:picLocks noChangeAspect="1" noChangeArrowheads="1"/>
                      </p:cNvPicPr>
                      <p:nvPr/>
                    </p:nvPicPr>
                    <p:blipFill>
                      <a:blip r:embed="rId13"/>
                      <a:srcRect/>
                      <a:stretch>
                        <a:fillRect/>
                      </a:stretch>
                    </p:blipFill>
                    <p:spPr bwMode="auto">
                      <a:xfrm>
                        <a:off x="1633538" y="2808288"/>
                        <a:ext cx="4187825"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7"/>
          <p:cNvSpPr txBox="1">
            <a:spLocks noChangeArrowheads="1"/>
          </p:cNvSpPr>
          <p:nvPr/>
        </p:nvSpPr>
        <p:spPr bwMode="auto">
          <a:xfrm>
            <a:off x="5818188" y="3089275"/>
            <a:ext cx="31829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ea typeface="楷体_GB2312" pitchFamily="49" charset="-122"/>
              </a:rPr>
              <a:t>——</a:t>
            </a:r>
            <a:r>
              <a:rPr lang="zh-CN" altLang="en-US" sz="2800" b="1">
                <a:solidFill>
                  <a:schemeClr val="bg1"/>
                </a:solidFill>
                <a:latin typeface="+mn-lt"/>
                <a:ea typeface="楷体_GB2312" pitchFamily="49" charset="-122"/>
              </a:rPr>
              <a:t>面电流密度</a:t>
            </a:r>
          </a:p>
        </p:txBody>
      </p:sp>
      <p:graphicFrame>
        <p:nvGraphicFramePr>
          <p:cNvPr id="37" name="Object 87"/>
          <p:cNvGraphicFramePr>
            <a:graphicFrameLocks/>
          </p:cNvGraphicFramePr>
          <p:nvPr/>
        </p:nvGraphicFramePr>
        <p:xfrm>
          <a:off x="1839913" y="6235700"/>
          <a:ext cx="379412" cy="441325"/>
        </p:xfrm>
        <a:graphic>
          <a:graphicData uri="http://schemas.openxmlformats.org/presentationml/2006/ole">
            <mc:AlternateContent xmlns:mc="http://schemas.openxmlformats.org/markup-compatibility/2006">
              <mc:Choice xmlns:v="urn:schemas-microsoft-com:vml" Requires="v">
                <p:oleObj spid="_x0000_s192571" name="Equation" r:id="rId14" imgW="330120" imgH="431640" progId="Equation.DSMT4">
                  <p:embed/>
                </p:oleObj>
              </mc:Choice>
              <mc:Fallback>
                <p:oleObj name="Equation" r:id="rId14" imgW="330120" imgH="431640" progId="Equation.DSMT4">
                  <p:embed/>
                  <p:pic>
                    <p:nvPicPr>
                      <p:cNvPr id="37" name="Object 8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9913" y="6235700"/>
                        <a:ext cx="379412"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88"/>
          <p:cNvGraphicFramePr>
            <a:graphicFrameLocks noChangeAspect="1"/>
          </p:cNvGraphicFramePr>
          <p:nvPr/>
        </p:nvGraphicFramePr>
        <p:xfrm>
          <a:off x="3671888" y="3856038"/>
          <a:ext cx="1938337" cy="552450"/>
        </p:xfrm>
        <a:graphic>
          <a:graphicData uri="http://schemas.openxmlformats.org/presentationml/2006/ole">
            <mc:AlternateContent xmlns:mc="http://schemas.openxmlformats.org/markup-compatibility/2006">
              <mc:Choice xmlns:v="urn:schemas-microsoft-com:vml" Requires="v">
                <p:oleObj spid="_x0000_s192572" name="Equation" r:id="rId16" imgW="1574640" imgH="495000" progId="Equation.DSMT4">
                  <p:embed/>
                </p:oleObj>
              </mc:Choice>
              <mc:Fallback>
                <p:oleObj name="Equation" r:id="rId16" imgW="1574640" imgH="495000" progId="Equation.DSMT4">
                  <p:embed/>
                  <p:pic>
                    <p:nvPicPr>
                      <p:cNvPr id="38" name="Object 88"/>
                      <p:cNvPicPr>
                        <a:picLocks noChangeAspect="1" noChangeArrowheads="1"/>
                      </p:cNvPicPr>
                      <p:nvPr/>
                    </p:nvPicPr>
                    <p:blipFill>
                      <a:blip r:embed="rId17"/>
                      <a:srcRect/>
                      <a:stretch>
                        <a:fillRect/>
                      </a:stretch>
                    </p:blipFill>
                    <p:spPr bwMode="auto">
                      <a:xfrm>
                        <a:off x="3671888" y="3856038"/>
                        <a:ext cx="1938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AutoShape 89" descr="信纸"/>
          <p:cNvSpPr>
            <a:spLocks noChangeArrowheads="1"/>
          </p:cNvSpPr>
          <p:nvPr/>
        </p:nvSpPr>
        <p:spPr bwMode="auto">
          <a:xfrm rot="5400000">
            <a:off x="1368425" y="4821238"/>
            <a:ext cx="647700" cy="1752600"/>
          </a:xfrm>
          <a:prstGeom prst="can">
            <a:avLst>
              <a:gd name="adj" fmla="val 38897"/>
            </a:avLst>
          </a:prstGeom>
          <a:blipFill dpi="0" rotWithShape="0">
            <a:blip r:embed="rId18"/>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0" name="Object 90"/>
          <p:cNvGraphicFramePr>
            <a:graphicFrameLocks noChangeAspect="1"/>
          </p:cNvGraphicFramePr>
          <p:nvPr/>
        </p:nvGraphicFramePr>
        <p:xfrm>
          <a:off x="2339975" y="6059488"/>
          <a:ext cx="431800" cy="381000"/>
        </p:xfrm>
        <a:graphic>
          <a:graphicData uri="http://schemas.openxmlformats.org/presentationml/2006/ole">
            <mc:AlternateContent xmlns:mc="http://schemas.openxmlformats.org/markup-compatibility/2006">
              <mc:Choice xmlns:v="urn:schemas-microsoft-com:vml" Requires="v">
                <p:oleObj spid="_x0000_s192573" name="Equation" r:id="rId19" imgW="431640" imgH="380880" progId="Equation.3">
                  <p:embed/>
                </p:oleObj>
              </mc:Choice>
              <mc:Fallback>
                <p:oleObj name="Equation" r:id="rId19" imgW="431640" imgH="380880" progId="Equation.3">
                  <p:embed/>
                  <p:pic>
                    <p:nvPicPr>
                      <p:cNvPr id="40" name="Object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6059488"/>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91"/>
          <p:cNvSpPr>
            <a:spLocks noChangeShapeType="1"/>
          </p:cNvSpPr>
          <p:nvPr/>
        </p:nvSpPr>
        <p:spPr bwMode="auto">
          <a:xfrm>
            <a:off x="1806575" y="6007100"/>
            <a:ext cx="7620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2" name="Line 92"/>
          <p:cNvSpPr>
            <a:spLocks noChangeShapeType="1"/>
          </p:cNvSpPr>
          <p:nvPr/>
        </p:nvSpPr>
        <p:spPr bwMode="auto">
          <a:xfrm>
            <a:off x="1806575" y="5983288"/>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3" name="Oval 93"/>
          <p:cNvSpPr>
            <a:spLocks noChangeArrowheads="1"/>
          </p:cNvSpPr>
          <p:nvPr/>
        </p:nvSpPr>
        <p:spPr bwMode="auto">
          <a:xfrm>
            <a:off x="1349375" y="6059488"/>
            <a:ext cx="381000" cy="3810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b="1">
                <a:solidFill>
                  <a:schemeClr val="bg1"/>
                </a:solidFill>
                <a:latin typeface="+mn-lt"/>
              </a:rPr>
              <a:t>×</a:t>
            </a:r>
          </a:p>
        </p:txBody>
      </p:sp>
      <p:sp>
        <p:nvSpPr>
          <p:cNvPr id="44" name="Text Box 94"/>
          <p:cNvSpPr txBox="1">
            <a:spLocks noChangeArrowheads="1"/>
          </p:cNvSpPr>
          <p:nvPr/>
        </p:nvSpPr>
        <p:spPr bwMode="auto">
          <a:xfrm>
            <a:off x="2951163" y="5178425"/>
            <a:ext cx="396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磁化强度的环流</a:t>
            </a:r>
          </a:p>
        </p:txBody>
      </p:sp>
      <p:sp>
        <p:nvSpPr>
          <p:cNvPr id="45" name="Line 95"/>
          <p:cNvSpPr>
            <a:spLocks noChangeShapeType="1"/>
          </p:cNvSpPr>
          <p:nvPr/>
        </p:nvSpPr>
        <p:spPr bwMode="auto">
          <a:xfrm>
            <a:off x="1095375" y="5626100"/>
            <a:ext cx="1066800"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6" name="Line 96"/>
          <p:cNvSpPr>
            <a:spLocks noChangeShapeType="1"/>
          </p:cNvSpPr>
          <p:nvPr/>
        </p:nvSpPr>
        <p:spPr bwMode="auto">
          <a:xfrm>
            <a:off x="1095375" y="5084763"/>
            <a:ext cx="10668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7" name="Freeform 97"/>
          <p:cNvSpPr>
            <a:spLocks/>
          </p:cNvSpPr>
          <p:nvPr/>
        </p:nvSpPr>
        <p:spPr bwMode="auto">
          <a:xfrm rot="5321072">
            <a:off x="1389063" y="5638800"/>
            <a:ext cx="639762" cy="109538"/>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41275">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8" name="Object 98"/>
          <p:cNvGraphicFramePr>
            <a:graphicFrameLocks noChangeAspect="1"/>
          </p:cNvGraphicFramePr>
          <p:nvPr/>
        </p:nvGraphicFramePr>
        <p:xfrm>
          <a:off x="1403350" y="5624513"/>
          <a:ext cx="246063" cy="439737"/>
        </p:xfrm>
        <a:graphic>
          <a:graphicData uri="http://schemas.openxmlformats.org/presentationml/2006/ole">
            <mc:AlternateContent xmlns:mc="http://schemas.openxmlformats.org/markup-compatibility/2006">
              <mc:Choice xmlns:v="urn:schemas-microsoft-com:vml" Requires="v">
                <p:oleObj spid="_x0000_s192574" name="Equation" r:id="rId21" imgW="317160" imgH="406080" progId="Equation.3">
                  <p:embed/>
                </p:oleObj>
              </mc:Choice>
              <mc:Fallback>
                <p:oleObj name="Equation" r:id="rId21" imgW="317160" imgH="406080" progId="Equation.3">
                  <p:embed/>
                  <p:pic>
                    <p:nvPicPr>
                      <p:cNvPr id="48" name="Object 9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5624513"/>
                        <a:ext cx="246063"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99"/>
          <p:cNvGrpSpPr>
            <a:grpSpLocks/>
          </p:cNvGrpSpPr>
          <p:nvPr/>
        </p:nvGrpSpPr>
        <p:grpSpPr bwMode="auto">
          <a:xfrm>
            <a:off x="1095375" y="5092700"/>
            <a:ext cx="0" cy="533400"/>
            <a:chOff x="4320" y="2688"/>
            <a:chExt cx="0" cy="336"/>
          </a:xfrm>
        </p:grpSpPr>
        <p:sp>
          <p:nvSpPr>
            <p:cNvPr id="50" name="Line 100"/>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1" name="Line 101"/>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55" name="Group 105"/>
          <p:cNvGrpSpPr>
            <a:grpSpLocks/>
          </p:cNvGrpSpPr>
          <p:nvPr/>
        </p:nvGrpSpPr>
        <p:grpSpPr bwMode="auto">
          <a:xfrm>
            <a:off x="2162175" y="5092700"/>
            <a:ext cx="0" cy="533400"/>
            <a:chOff x="4320" y="2688"/>
            <a:chExt cx="0" cy="336"/>
          </a:xfrm>
        </p:grpSpPr>
        <p:sp>
          <p:nvSpPr>
            <p:cNvPr id="56" name="Line 106"/>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7" name="Line 107"/>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aphicFrame>
        <p:nvGraphicFramePr>
          <p:cNvPr id="58" name="Object 108"/>
          <p:cNvGraphicFramePr>
            <a:graphicFrameLocks noChangeAspect="1"/>
          </p:cNvGraphicFramePr>
          <p:nvPr/>
        </p:nvGraphicFramePr>
        <p:xfrm>
          <a:off x="1552575" y="5092700"/>
          <a:ext cx="209550" cy="279400"/>
        </p:xfrm>
        <a:graphic>
          <a:graphicData uri="http://schemas.openxmlformats.org/presentationml/2006/ole">
            <mc:AlternateContent xmlns:mc="http://schemas.openxmlformats.org/markup-compatibility/2006">
              <mc:Choice xmlns:v="urn:schemas-microsoft-com:vml" Requires="v">
                <p:oleObj spid="_x0000_s192575" name="Equation" r:id="rId23" imgW="266400" imgH="355320" progId="Equation.3">
                  <p:embed/>
                </p:oleObj>
              </mc:Choice>
              <mc:Fallback>
                <p:oleObj name="Equation" r:id="rId23" imgW="266400" imgH="355320" progId="Equation.3">
                  <p:embed/>
                  <p:pic>
                    <p:nvPicPr>
                      <p:cNvPr id="58" name="Object 10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2575" y="5092700"/>
                        <a:ext cx="20955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09"/>
          <p:cNvSpPr txBox="1">
            <a:spLocks noChangeArrowheads="1"/>
          </p:cNvSpPr>
          <p:nvPr/>
        </p:nvSpPr>
        <p:spPr bwMode="auto">
          <a:xfrm>
            <a:off x="863600" y="3824288"/>
            <a:ext cx="4248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更一般的证明为</a:t>
            </a:r>
          </a:p>
        </p:txBody>
      </p:sp>
      <p:sp>
        <p:nvSpPr>
          <p:cNvPr id="60" name="Text Box 110"/>
          <p:cNvSpPr txBox="1">
            <a:spLocks noChangeArrowheads="1"/>
          </p:cNvSpPr>
          <p:nvPr/>
        </p:nvSpPr>
        <p:spPr bwMode="auto">
          <a:xfrm>
            <a:off x="719138" y="4854575"/>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i="1">
                <a:solidFill>
                  <a:schemeClr val="bg1"/>
                </a:solidFill>
                <a:latin typeface="+mn-lt"/>
              </a:rPr>
              <a:t>L</a:t>
            </a:r>
          </a:p>
        </p:txBody>
      </p:sp>
      <p:sp>
        <p:nvSpPr>
          <p:cNvPr id="61" name="Line 111"/>
          <p:cNvSpPr>
            <a:spLocks noChangeShapeType="1"/>
          </p:cNvSpPr>
          <p:nvPr/>
        </p:nvSpPr>
        <p:spPr bwMode="auto">
          <a:xfrm flipH="1">
            <a:off x="1349375" y="5084763"/>
            <a:ext cx="3048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aphicFrame>
        <p:nvGraphicFramePr>
          <p:cNvPr id="62" name="Object 114"/>
          <p:cNvGraphicFramePr>
            <a:graphicFrameLocks noChangeAspect="1"/>
          </p:cNvGraphicFramePr>
          <p:nvPr/>
        </p:nvGraphicFramePr>
        <p:xfrm>
          <a:off x="3420269" y="5807605"/>
          <a:ext cx="4214812" cy="593725"/>
        </p:xfrm>
        <a:graphic>
          <a:graphicData uri="http://schemas.openxmlformats.org/presentationml/2006/ole">
            <mc:AlternateContent xmlns:mc="http://schemas.openxmlformats.org/markup-compatibility/2006">
              <mc:Choice xmlns:v="urn:schemas-microsoft-com:vml" Requires="v">
                <p:oleObj spid="_x0000_s192576" name="Equation" r:id="rId25" imgW="3835080" imgH="545760" progId="Equation.DSMT4">
                  <p:embed/>
                </p:oleObj>
              </mc:Choice>
              <mc:Fallback>
                <p:oleObj name="Equation" r:id="rId25" imgW="3835080" imgH="545760" progId="Equation.DSMT4">
                  <p:embed/>
                  <p:pic>
                    <p:nvPicPr>
                      <p:cNvPr id="62" name="Object 114"/>
                      <p:cNvPicPr>
                        <a:picLocks noChangeAspect="1" noChangeArrowheads="1"/>
                      </p:cNvPicPr>
                      <p:nvPr/>
                    </p:nvPicPr>
                    <p:blipFill>
                      <a:blip r:embed="rId26"/>
                      <a:srcRect/>
                      <a:stretch>
                        <a:fillRect/>
                      </a:stretch>
                    </p:blipFill>
                    <p:spPr bwMode="auto">
                      <a:xfrm>
                        <a:off x="3420269" y="5807605"/>
                        <a:ext cx="4214812"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Oval 115"/>
          <p:cNvSpPr>
            <a:spLocks noChangeArrowheads="1"/>
          </p:cNvSpPr>
          <p:nvPr/>
        </p:nvSpPr>
        <p:spPr bwMode="auto">
          <a:xfrm>
            <a:off x="3429529" y="5987256"/>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64" name="Text Box 117"/>
          <p:cNvSpPr txBox="1">
            <a:spLocks noChangeArrowheads="1"/>
          </p:cNvSpPr>
          <p:nvPr/>
        </p:nvSpPr>
        <p:spPr bwMode="auto">
          <a:xfrm>
            <a:off x="1512888" y="4329113"/>
            <a:ext cx="2879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比较电介质</a:t>
            </a:r>
          </a:p>
        </p:txBody>
      </p:sp>
      <p:graphicFrame>
        <p:nvGraphicFramePr>
          <p:cNvPr id="65" name="Object 118"/>
          <p:cNvGraphicFramePr>
            <a:graphicFrameLocks noChangeAspect="1"/>
          </p:cNvGraphicFramePr>
          <p:nvPr/>
        </p:nvGraphicFramePr>
        <p:xfrm>
          <a:off x="3600450" y="4362450"/>
          <a:ext cx="1476375" cy="450850"/>
        </p:xfrm>
        <a:graphic>
          <a:graphicData uri="http://schemas.openxmlformats.org/presentationml/2006/ole">
            <mc:AlternateContent xmlns:mc="http://schemas.openxmlformats.org/markup-compatibility/2006">
              <mc:Choice xmlns:v="urn:schemas-microsoft-com:vml" Requires="v">
                <p:oleObj spid="_x0000_s192577" name="Equation" r:id="rId27" imgW="1396800" imgH="406080" progId="Equation.DSMT4">
                  <p:embed/>
                </p:oleObj>
              </mc:Choice>
              <mc:Fallback>
                <p:oleObj name="Equation" r:id="rId27" imgW="1396800" imgH="406080" progId="Equation.DSMT4">
                  <p:embed/>
                  <p:pic>
                    <p:nvPicPr>
                      <p:cNvPr id="65" name="Object 118"/>
                      <p:cNvPicPr>
                        <a:picLocks noChangeAspect="1" noChangeArrowheads="1"/>
                      </p:cNvPicPr>
                      <p:nvPr/>
                    </p:nvPicPr>
                    <p:blipFill>
                      <a:blip r:embed="rId28"/>
                      <a:srcRect/>
                      <a:stretch>
                        <a:fillRect/>
                      </a:stretch>
                    </p:blipFill>
                    <p:spPr bwMode="auto">
                      <a:xfrm>
                        <a:off x="3600450" y="4362450"/>
                        <a:ext cx="14763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19"/>
          <p:cNvSpPr txBox="1">
            <a:spLocks noChangeArrowheads="1"/>
          </p:cNvSpPr>
          <p:nvPr/>
        </p:nvSpPr>
        <p:spPr bwMode="auto">
          <a:xfrm>
            <a:off x="5867400" y="3808413"/>
            <a:ext cx="30972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000066"/>
                </a:solidFill>
                <a:latin typeface="+mn-lt"/>
                <a:ea typeface="楷体_GB2312" pitchFamily="49" charset="-122"/>
              </a:rPr>
              <a:t>束缚电荷面密度</a:t>
            </a:r>
          </a:p>
          <a:p>
            <a:pPr algn="l"/>
            <a:r>
              <a:rPr lang="zh-CN" altLang="en-US" sz="2800" b="1">
                <a:solidFill>
                  <a:srgbClr val="000066"/>
                </a:solidFill>
                <a:latin typeface="+mn-lt"/>
                <a:ea typeface="楷体_GB2312" pitchFamily="49" charset="-122"/>
              </a:rPr>
              <a:t>等于电极化强度</a:t>
            </a:r>
          </a:p>
          <a:p>
            <a:pPr algn="l"/>
            <a:r>
              <a:rPr lang="zh-CN" altLang="en-US" sz="2800" b="1">
                <a:solidFill>
                  <a:srgbClr val="000066"/>
                </a:solidFill>
                <a:latin typeface="+mn-lt"/>
                <a:ea typeface="楷体_GB2312" pitchFamily="49" charset="-122"/>
              </a:rPr>
              <a:t>的法向分量。</a:t>
            </a:r>
          </a:p>
        </p:txBody>
      </p:sp>
      <p:sp>
        <p:nvSpPr>
          <p:cNvPr id="71" name="Line 126"/>
          <p:cNvSpPr>
            <a:spLocks noChangeShapeType="1"/>
          </p:cNvSpPr>
          <p:nvPr/>
        </p:nvSpPr>
        <p:spPr bwMode="auto">
          <a:xfrm>
            <a:off x="5472113" y="3644900"/>
            <a:ext cx="57626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latin typeface="+mn-lt"/>
            </a:endParaRPr>
          </a:p>
        </p:txBody>
      </p:sp>
      <p:graphicFrame>
        <p:nvGraphicFramePr>
          <p:cNvPr id="72" name="Object 129"/>
          <p:cNvGraphicFramePr>
            <a:graphicFrameLocks noChangeAspect="1"/>
          </p:cNvGraphicFramePr>
          <p:nvPr/>
        </p:nvGraphicFramePr>
        <p:xfrm>
          <a:off x="3240088" y="404813"/>
          <a:ext cx="406400" cy="393700"/>
        </p:xfrm>
        <a:graphic>
          <a:graphicData uri="http://schemas.openxmlformats.org/presentationml/2006/ole">
            <mc:AlternateContent xmlns:mc="http://schemas.openxmlformats.org/markup-compatibility/2006">
              <mc:Choice xmlns:v="urn:schemas-microsoft-com:vml" Requires="v">
                <p:oleObj spid="_x0000_s192578" name="Equation" r:id="rId29" imgW="406080" imgH="393480" progId="Equation.DSMT4">
                  <p:embed/>
                </p:oleObj>
              </mc:Choice>
              <mc:Fallback>
                <p:oleObj name="Equation" r:id="rId29" imgW="406080" imgH="393480" progId="Equation.DSMT4">
                  <p:embed/>
                  <p:pic>
                    <p:nvPicPr>
                      <p:cNvPr id="72" name="Object 129"/>
                      <p:cNvPicPr>
                        <a:picLocks noChangeAspect="1" noChangeArrowheads="1"/>
                      </p:cNvPicPr>
                      <p:nvPr/>
                    </p:nvPicPr>
                    <p:blipFill>
                      <a:blip r:embed="rId30"/>
                      <a:srcRect/>
                      <a:stretch>
                        <a:fillRect/>
                      </a:stretch>
                    </p:blipFill>
                    <p:spPr bwMode="auto">
                      <a:xfrm>
                        <a:off x="3240088" y="404813"/>
                        <a:ext cx="40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41" grpId="0" animBg="1"/>
      <p:bldP spid="42" grpId="0" animBg="1"/>
      <p:bldP spid="43" grpId="0" animBg="1"/>
      <p:bldP spid="44" grpId="0"/>
      <p:bldP spid="45" grpId="0" animBg="1"/>
      <p:bldP spid="46" grpId="0" animBg="1"/>
      <p:bldP spid="47" grpId="0" animBg="1"/>
      <p:bldP spid="59" grpId="0"/>
      <p:bldP spid="60" grpId="0"/>
      <p:bldP spid="61" grpId="0" animBg="1"/>
      <p:bldP spid="63" grpId="0" animBg="1"/>
      <p:bldP spid="64" grpId="0"/>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7"/>
          <p:cNvGraphicFramePr>
            <a:graphicFrameLocks noChangeAspect="1"/>
          </p:cNvGraphicFramePr>
          <p:nvPr/>
        </p:nvGraphicFramePr>
        <p:xfrm>
          <a:off x="1564271" y="5008202"/>
          <a:ext cx="2222500" cy="658019"/>
        </p:xfrm>
        <a:graphic>
          <a:graphicData uri="http://schemas.openxmlformats.org/presentationml/2006/ole">
            <mc:AlternateContent xmlns:mc="http://schemas.openxmlformats.org/markup-compatibility/2006">
              <mc:Choice xmlns:v="urn:schemas-microsoft-com:vml" Requires="v">
                <p:oleObj spid="_x0000_s193562" name="公式" r:id="rId3" imgW="929690" imgH="258984" progId="Equation.3">
                  <p:embed/>
                </p:oleObj>
              </mc:Choice>
              <mc:Fallback>
                <p:oleObj name="公式" r:id="rId3" imgW="929690" imgH="258984" progId="Equation.3">
                  <p:embed/>
                  <p:pic>
                    <p:nvPicPr>
                      <p:cNvPr id="5"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 y="5008202"/>
                        <a:ext cx="2222500" cy="658019"/>
                      </a:xfrm>
                      <a:prstGeom prst="rect">
                        <a:avLst/>
                      </a:prstGeom>
                      <a:solidFill>
                        <a:srgbClr val="0033CC">
                          <a:alpha val="70979"/>
                        </a:srgbClr>
                      </a:solidFill>
                      <a:ln w="22225">
                        <a:solidFill>
                          <a:srgbClr val="00FF00"/>
                        </a:solidFill>
                        <a:miter lim="800000"/>
                        <a:headEnd/>
                        <a:tailEnd/>
                      </a:ln>
                      <a:effectLst/>
                    </p:spPr>
                  </p:pic>
                </p:oleObj>
              </mc:Fallback>
            </mc:AlternateContent>
          </a:graphicData>
        </a:graphic>
      </p:graphicFrame>
      <p:sp>
        <p:nvSpPr>
          <p:cNvPr id="6" name="Text Box 88"/>
          <p:cNvSpPr txBox="1">
            <a:spLocks noChangeArrowheads="1"/>
          </p:cNvSpPr>
          <p:nvPr/>
        </p:nvSpPr>
        <p:spPr bwMode="auto">
          <a:xfrm>
            <a:off x="3994734" y="508043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有</a:t>
            </a:r>
            <a:r>
              <a:rPr kumimoji="1" lang="zh-CN" altLang="zh-CN" sz="2400" b="1">
                <a:solidFill>
                  <a:srgbClr val="66FFFF"/>
                </a:solidFill>
                <a:latin typeface="Times New Roman" pitchFamily="18" charset="0"/>
                <a:ea typeface="楷体_GB2312" pitchFamily="49" charset="-122"/>
              </a:rPr>
              <a:t>磁介质</a:t>
            </a:r>
            <a:r>
              <a:rPr kumimoji="1" lang="zh-CN" altLang="en-US" sz="2400" b="1">
                <a:solidFill>
                  <a:srgbClr val="66FFFF"/>
                </a:solidFill>
                <a:latin typeface="Times New Roman" pitchFamily="18" charset="0"/>
                <a:ea typeface="楷体_GB2312" pitchFamily="49" charset="-122"/>
              </a:rPr>
              <a:t>时</a:t>
            </a:r>
            <a:r>
              <a:rPr kumimoji="1" lang="zh-CN" altLang="zh-CN" sz="2400" b="1">
                <a:solidFill>
                  <a:srgbClr val="66FFFF"/>
                </a:solidFill>
                <a:latin typeface="Times New Roman" pitchFamily="18" charset="0"/>
                <a:ea typeface="楷体_GB2312" pitchFamily="49" charset="-122"/>
              </a:rPr>
              <a:t>的安培环路定理</a:t>
            </a:r>
            <a:endParaRPr kumimoji="1" lang="en-US" altLang="zh-CN" sz="2400" b="1">
              <a:solidFill>
                <a:srgbClr val="66FFFF"/>
              </a:solidFill>
              <a:latin typeface="Times New Roman" pitchFamily="18" charset="0"/>
              <a:ea typeface="楷体_GB2312" pitchFamily="49" charset="-122"/>
            </a:endParaRPr>
          </a:p>
        </p:txBody>
      </p:sp>
      <p:sp>
        <p:nvSpPr>
          <p:cNvPr id="7" name="Text Box 8"/>
          <p:cNvSpPr txBox="1">
            <a:spLocks noChangeArrowheads="1"/>
          </p:cNvSpPr>
          <p:nvPr/>
        </p:nvSpPr>
        <p:spPr bwMode="auto">
          <a:xfrm>
            <a:off x="383381" y="5661248"/>
            <a:ext cx="837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磁介质内磁场强度沿所选闭合路径的环流等于闭合积分路径所包围的所有传导电流的代数和。</a:t>
            </a:r>
          </a:p>
        </p:txBody>
      </p:sp>
      <p:sp>
        <p:nvSpPr>
          <p:cNvPr id="67" name="Text Box 13"/>
          <p:cNvSpPr txBox="1">
            <a:spLocks noChangeArrowheads="1"/>
          </p:cNvSpPr>
          <p:nvPr/>
        </p:nvSpPr>
        <p:spPr bwMode="auto">
          <a:xfrm>
            <a:off x="159595" y="160337"/>
            <a:ext cx="6343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3.</a:t>
            </a:r>
            <a:r>
              <a:rPr lang="zh-CN" altLang="en-US" sz="2800" b="1">
                <a:solidFill>
                  <a:schemeClr val="bg1"/>
                </a:solidFill>
              </a:rPr>
              <a:t>有介质时的安培环路定理</a:t>
            </a:r>
          </a:p>
        </p:txBody>
      </p:sp>
      <p:graphicFrame>
        <p:nvGraphicFramePr>
          <p:cNvPr id="68" name="Object 15"/>
          <p:cNvGraphicFramePr>
            <a:graphicFrameLocks noChangeAspect="1"/>
          </p:cNvGraphicFramePr>
          <p:nvPr/>
        </p:nvGraphicFramePr>
        <p:xfrm>
          <a:off x="1039020" y="2053431"/>
          <a:ext cx="5761037" cy="703262"/>
        </p:xfrm>
        <a:graphic>
          <a:graphicData uri="http://schemas.openxmlformats.org/presentationml/2006/ole">
            <mc:AlternateContent xmlns:mc="http://schemas.openxmlformats.org/markup-compatibility/2006">
              <mc:Choice xmlns:v="urn:schemas-microsoft-com:vml" Requires="v">
                <p:oleObj spid="_x0000_s193563" name="Equation" r:id="rId5" imgW="6095880" imgH="723600" progId="Equation.DSMT4">
                  <p:embed/>
                </p:oleObj>
              </mc:Choice>
              <mc:Fallback>
                <p:oleObj name="Equation" r:id="rId5" imgW="6095880" imgH="723600" progId="Equation.DSMT4">
                  <p:embed/>
                  <p:pic>
                    <p:nvPicPr>
                      <p:cNvPr id="68" name="Object 15"/>
                      <p:cNvPicPr>
                        <a:picLocks noChangeAspect="1" noChangeArrowheads="1"/>
                      </p:cNvPicPr>
                      <p:nvPr/>
                    </p:nvPicPr>
                    <p:blipFill>
                      <a:blip r:embed="rId6"/>
                      <a:srcRect/>
                      <a:stretch>
                        <a:fillRect/>
                      </a:stretch>
                    </p:blipFill>
                    <p:spPr bwMode="auto">
                      <a:xfrm>
                        <a:off x="1039020" y="2053431"/>
                        <a:ext cx="5761037"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7"/>
          <p:cNvSpPr txBox="1">
            <a:spLocks noChangeArrowheads="1"/>
          </p:cNvSpPr>
          <p:nvPr/>
        </p:nvSpPr>
        <p:spPr bwMode="auto">
          <a:xfrm>
            <a:off x="727870" y="1045368"/>
            <a:ext cx="78533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        </a:t>
            </a:r>
            <a:r>
              <a:rPr lang="zh-CN" altLang="en-US" sz="2800" b="1">
                <a:solidFill>
                  <a:schemeClr val="bg1"/>
                </a:solidFill>
              </a:rPr>
              <a:t>在有介质的空间，传导电流与磁化电流</a:t>
            </a:r>
          </a:p>
          <a:p>
            <a:pPr algn="l"/>
            <a:r>
              <a:rPr lang="zh-CN" altLang="en-US" sz="2800" b="1">
                <a:solidFill>
                  <a:schemeClr val="bg1"/>
                </a:solidFill>
              </a:rPr>
              <a:t>共同产生磁场：</a:t>
            </a:r>
          </a:p>
        </p:txBody>
      </p:sp>
      <p:sp>
        <p:nvSpPr>
          <p:cNvPr id="70" name="AutoShape 19"/>
          <p:cNvSpPr>
            <a:spLocks noChangeArrowheads="1"/>
          </p:cNvSpPr>
          <p:nvPr/>
        </p:nvSpPr>
        <p:spPr bwMode="auto">
          <a:xfrm>
            <a:off x="6693695" y="1473993"/>
            <a:ext cx="1727200" cy="762000"/>
          </a:xfrm>
          <a:prstGeom prst="wedgeEllipseCallout">
            <a:avLst>
              <a:gd name="adj1" fmla="val -43750"/>
              <a:gd name="adj2" fmla="val 65208"/>
            </a:avLst>
          </a:prstGeom>
          <a:solidFill>
            <a:srgbClr val="FFFFFF"/>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sp>
        <p:nvSpPr>
          <p:cNvPr id="71" name="AutoShape 20"/>
          <p:cNvSpPr>
            <a:spLocks noChangeArrowheads="1"/>
          </p:cNvSpPr>
          <p:nvPr/>
        </p:nvSpPr>
        <p:spPr bwMode="auto">
          <a:xfrm>
            <a:off x="5506245" y="2845593"/>
            <a:ext cx="1981200" cy="609600"/>
          </a:xfrm>
          <a:prstGeom prst="wedgeEllipseCallout">
            <a:avLst>
              <a:gd name="adj1" fmla="val -52403"/>
              <a:gd name="adj2" fmla="val -112500"/>
            </a:avLst>
          </a:prstGeom>
          <a:solidFill>
            <a:srgbClr val="FFC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graphicFrame>
        <p:nvGraphicFramePr>
          <p:cNvPr id="72" name="Object 34"/>
          <p:cNvGraphicFramePr>
            <a:graphicFrameLocks noChangeAspect="1"/>
          </p:cNvGraphicFramePr>
          <p:nvPr/>
        </p:nvGraphicFramePr>
        <p:xfrm>
          <a:off x="1699420" y="3283743"/>
          <a:ext cx="3425825" cy="842963"/>
        </p:xfrm>
        <a:graphic>
          <a:graphicData uri="http://schemas.openxmlformats.org/presentationml/2006/ole">
            <mc:AlternateContent xmlns:mc="http://schemas.openxmlformats.org/markup-compatibility/2006">
              <mc:Choice xmlns:v="urn:schemas-microsoft-com:vml" Requires="v">
                <p:oleObj spid="_x0000_s193564" name="Equation" r:id="rId7" imgW="3251160" imgH="850680" progId="Equation.DSMT4">
                  <p:embed/>
                </p:oleObj>
              </mc:Choice>
              <mc:Fallback>
                <p:oleObj name="Equation" r:id="rId7" imgW="3251160" imgH="850680" progId="Equation.DSMT4">
                  <p:embed/>
                  <p:pic>
                    <p:nvPicPr>
                      <p:cNvPr id="72" name="Object 34"/>
                      <p:cNvPicPr>
                        <a:picLocks noChangeAspect="1" noChangeArrowheads="1"/>
                      </p:cNvPicPr>
                      <p:nvPr/>
                    </p:nvPicPr>
                    <p:blipFill>
                      <a:blip r:embed="rId8"/>
                      <a:srcRect/>
                      <a:stretch>
                        <a:fillRect/>
                      </a:stretch>
                    </p:blipFill>
                    <p:spPr bwMode="auto">
                      <a:xfrm>
                        <a:off x="1699420" y="3283743"/>
                        <a:ext cx="3425825"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36"/>
          <p:cNvSpPr txBox="1">
            <a:spLocks noChangeArrowheads="1"/>
          </p:cNvSpPr>
          <p:nvPr/>
        </p:nvSpPr>
        <p:spPr bwMode="auto">
          <a:xfrm>
            <a:off x="1024732" y="3407568"/>
            <a:ext cx="180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74" name="Text Box 51"/>
          <p:cNvSpPr txBox="1">
            <a:spLocks noChangeArrowheads="1"/>
          </p:cNvSpPr>
          <p:nvPr/>
        </p:nvSpPr>
        <p:spPr bwMode="auto">
          <a:xfrm>
            <a:off x="5593557" y="2882106"/>
            <a:ext cx="2484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传导电流</a:t>
            </a:r>
          </a:p>
        </p:txBody>
      </p:sp>
      <p:sp>
        <p:nvSpPr>
          <p:cNvPr id="75" name="Text Box 52"/>
          <p:cNvSpPr txBox="1">
            <a:spLocks noChangeArrowheads="1"/>
          </p:cNvSpPr>
          <p:nvPr/>
        </p:nvSpPr>
        <p:spPr bwMode="auto">
          <a:xfrm>
            <a:off x="6673057" y="1585118"/>
            <a:ext cx="212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磁化电流</a:t>
            </a:r>
          </a:p>
        </p:txBody>
      </p:sp>
      <p:graphicFrame>
        <p:nvGraphicFramePr>
          <p:cNvPr id="76" name="Object 55"/>
          <p:cNvGraphicFramePr>
            <a:graphicFrameLocks noChangeAspect="1"/>
          </p:cNvGraphicFramePr>
          <p:nvPr/>
        </p:nvGraphicFramePr>
        <p:xfrm>
          <a:off x="2089945" y="2666206"/>
          <a:ext cx="3255962" cy="719137"/>
        </p:xfrm>
        <a:graphic>
          <a:graphicData uri="http://schemas.openxmlformats.org/presentationml/2006/ole">
            <mc:AlternateContent xmlns:mc="http://schemas.openxmlformats.org/markup-compatibility/2006">
              <mc:Choice xmlns:v="urn:schemas-microsoft-com:vml" Requires="v">
                <p:oleObj spid="_x0000_s193565" name="Equation" r:id="rId9" imgW="3251160" imgH="723600" progId="Equation.DSMT4">
                  <p:embed/>
                </p:oleObj>
              </mc:Choice>
              <mc:Fallback>
                <p:oleObj name="Equation" r:id="rId9" imgW="3251160" imgH="723600" progId="Equation.DSMT4">
                  <p:embed/>
                  <p:pic>
                    <p:nvPicPr>
                      <p:cNvPr id="76" name="Object 55"/>
                      <p:cNvPicPr>
                        <a:picLocks noChangeAspect="1" noChangeArrowheads="1"/>
                      </p:cNvPicPr>
                      <p:nvPr/>
                    </p:nvPicPr>
                    <p:blipFill>
                      <a:blip r:embed="rId10"/>
                      <a:srcRect/>
                      <a:stretch>
                        <a:fillRect/>
                      </a:stretch>
                    </p:blipFill>
                    <p:spPr bwMode="auto">
                      <a:xfrm>
                        <a:off x="2089945" y="2666206"/>
                        <a:ext cx="3255962"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7"/>
          <p:cNvGraphicFramePr>
            <a:graphicFrameLocks noChangeAspect="1"/>
          </p:cNvGraphicFramePr>
          <p:nvPr/>
        </p:nvGraphicFramePr>
        <p:xfrm>
          <a:off x="2840832" y="3996531"/>
          <a:ext cx="1854200" cy="835025"/>
        </p:xfrm>
        <a:graphic>
          <a:graphicData uri="http://schemas.openxmlformats.org/presentationml/2006/ole">
            <mc:AlternateContent xmlns:mc="http://schemas.openxmlformats.org/markup-compatibility/2006">
              <mc:Choice xmlns:v="urn:schemas-microsoft-com:vml" Requires="v">
                <p:oleObj spid="_x0000_s193566" name="Equation" r:id="rId11" imgW="1866600" imgH="838080" progId="Equation.DSMT4">
                  <p:embed/>
                </p:oleObj>
              </mc:Choice>
              <mc:Fallback>
                <p:oleObj name="Equation" r:id="rId11" imgW="1866600" imgH="838080" progId="Equation.DSMT4">
                  <p:embed/>
                  <p:pic>
                    <p:nvPicPr>
                      <p:cNvPr id="77" name="Object 57"/>
                      <p:cNvPicPr>
                        <a:picLocks noChangeAspect="1" noChangeArrowheads="1"/>
                      </p:cNvPicPr>
                      <p:nvPr/>
                    </p:nvPicPr>
                    <p:blipFill>
                      <a:blip r:embed="rId12"/>
                      <a:srcRect/>
                      <a:stretch>
                        <a:fillRect/>
                      </a:stretch>
                    </p:blipFill>
                    <p:spPr bwMode="auto">
                      <a:xfrm>
                        <a:off x="2840832" y="3996531"/>
                        <a:ext cx="18542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58"/>
          <p:cNvSpPr txBox="1">
            <a:spLocks noChangeArrowheads="1"/>
          </p:cNvSpPr>
          <p:nvPr/>
        </p:nvSpPr>
        <p:spPr bwMode="auto">
          <a:xfrm>
            <a:off x="372270" y="4075906"/>
            <a:ext cx="3779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定义</a:t>
            </a:r>
            <a:r>
              <a:rPr lang="zh-CN" altLang="en-US" sz="2800" b="1">
                <a:solidFill>
                  <a:schemeClr val="bg1"/>
                </a:solidFill>
              </a:rPr>
              <a:t>磁场强度</a:t>
            </a:r>
            <a:endParaRPr lang="zh-CN" altLang="en-US" sz="2800" b="1">
              <a:solidFill>
                <a:schemeClr val="bg1"/>
              </a:solidFill>
              <a:ea typeface="楷体_GB2312" pitchFamily="49" charset="-122"/>
            </a:endParaRPr>
          </a:p>
        </p:txBody>
      </p:sp>
      <p:grpSp>
        <p:nvGrpSpPr>
          <p:cNvPr id="79" name="Group 65"/>
          <p:cNvGrpSpPr>
            <a:grpSpLocks/>
          </p:cNvGrpSpPr>
          <p:nvPr/>
        </p:nvGrpSpPr>
        <p:grpSpPr bwMode="auto">
          <a:xfrm>
            <a:off x="6080544" y="234156"/>
            <a:ext cx="2387976" cy="788987"/>
            <a:chOff x="4088" y="346"/>
            <a:chExt cx="1555" cy="497"/>
          </a:xfrm>
        </p:grpSpPr>
        <p:grpSp>
          <p:nvGrpSpPr>
            <p:cNvPr id="80" name="Group 56"/>
            <p:cNvGrpSpPr>
              <a:grpSpLocks/>
            </p:cNvGrpSpPr>
            <p:nvPr/>
          </p:nvGrpSpPr>
          <p:grpSpPr bwMode="auto">
            <a:xfrm>
              <a:off x="4088" y="346"/>
              <a:ext cx="1555" cy="497"/>
              <a:chOff x="4088" y="300"/>
              <a:chExt cx="1555" cy="497"/>
            </a:xfrm>
          </p:grpSpPr>
          <p:graphicFrame>
            <p:nvGraphicFramePr>
              <p:cNvPr id="82" name="Object 23"/>
              <p:cNvGraphicFramePr>
                <a:graphicFrameLocks noChangeAspect="1"/>
              </p:cNvGraphicFramePr>
              <p:nvPr/>
            </p:nvGraphicFramePr>
            <p:xfrm>
              <a:off x="4184" y="362"/>
              <a:ext cx="1427" cy="435"/>
            </p:xfrm>
            <a:graphic>
              <a:graphicData uri="http://schemas.openxmlformats.org/presentationml/2006/ole">
                <mc:AlternateContent xmlns:mc="http://schemas.openxmlformats.org/markup-compatibility/2006">
                  <mc:Choice xmlns:v="urn:schemas-microsoft-com:vml" Requires="v">
                    <p:oleObj spid="_x0000_s193567" name="Equation" r:id="rId13" imgW="2286000" imgH="723600" progId="Equation.DSMT4">
                      <p:embed/>
                    </p:oleObj>
                  </mc:Choice>
                  <mc:Fallback>
                    <p:oleObj name="Equation" r:id="rId13" imgW="2286000" imgH="723600" progId="Equation.DSMT4">
                      <p:embed/>
                      <p:pic>
                        <p:nvPicPr>
                          <p:cNvPr id="82" name="Object 23"/>
                          <p:cNvPicPr>
                            <a:picLocks noChangeAspect="1" noChangeArrowheads="1"/>
                          </p:cNvPicPr>
                          <p:nvPr/>
                        </p:nvPicPr>
                        <p:blipFill>
                          <a:blip r:embed="rId14"/>
                          <a:srcRect/>
                          <a:stretch>
                            <a:fillRect/>
                          </a:stretch>
                        </p:blipFill>
                        <p:spPr bwMode="auto">
                          <a:xfrm>
                            <a:off x="4184" y="362"/>
                            <a:ext cx="1427"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Rectangle 25"/>
              <p:cNvSpPr>
                <a:spLocks noChangeArrowheads="1"/>
              </p:cNvSpPr>
              <p:nvPr/>
            </p:nvSpPr>
            <p:spPr bwMode="auto">
              <a:xfrm>
                <a:off x="4088" y="300"/>
                <a:ext cx="1555" cy="465"/>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1" name="Oval 64"/>
            <p:cNvSpPr>
              <a:spLocks noChangeArrowheads="1"/>
            </p:cNvSpPr>
            <p:nvPr/>
          </p:nvSpPr>
          <p:spPr bwMode="auto">
            <a:xfrm>
              <a:off x="4187" y="519"/>
              <a:ext cx="91" cy="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5" name="Oval 66"/>
          <p:cNvSpPr>
            <a:spLocks noChangeArrowheads="1"/>
          </p:cNvSpPr>
          <p:nvPr/>
        </p:nvSpPr>
        <p:spPr bwMode="auto">
          <a:xfrm>
            <a:off x="1056482" y="2234406"/>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6" name="Oval 67"/>
          <p:cNvSpPr>
            <a:spLocks noChangeArrowheads="1"/>
          </p:cNvSpPr>
          <p:nvPr/>
        </p:nvSpPr>
        <p:spPr bwMode="auto">
          <a:xfrm>
            <a:off x="1710532" y="3601243"/>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7" name="Oval 69"/>
          <p:cNvSpPr>
            <a:spLocks noChangeArrowheads="1"/>
          </p:cNvSpPr>
          <p:nvPr/>
        </p:nvSpPr>
        <p:spPr bwMode="auto">
          <a:xfrm>
            <a:off x="4117182" y="2847181"/>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8" name="Text Box 76"/>
          <p:cNvSpPr txBox="1">
            <a:spLocks noChangeArrowheads="1"/>
          </p:cNvSpPr>
          <p:nvPr/>
        </p:nvSpPr>
        <p:spPr bwMode="auto">
          <a:xfrm>
            <a:off x="4872832" y="4090193"/>
            <a:ext cx="3744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单位</a:t>
            </a:r>
            <a:r>
              <a:rPr lang="en-US" altLang="zh-CN" sz="2800" b="1">
                <a:solidFill>
                  <a:schemeClr val="bg1"/>
                </a:solidFill>
              </a:rPr>
              <a:t>: </a:t>
            </a:r>
            <a:r>
              <a:rPr lang="zh-CN" altLang="en-US" sz="2800" b="1">
                <a:solidFill>
                  <a:schemeClr val="bg1"/>
                </a:solidFill>
              </a:rPr>
              <a:t>安培</a:t>
            </a:r>
            <a:r>
              <a:rPr lang="en-US" altLang="zh-CN" sz="2800" b="1">
                <a:solidFill>
                  <a:schemeClr val="bg1"/>
                </a:solidFill>
              </a:rPr>
              <a:t>/</a:t>
            </a:r>
            <a:r>
              <a:rPr lang="zh-CN" altLang="en-US" sz="2800" b="1">
                <a:solidFill>
                  <a:schemeClr val="bg1"/>
                </a:solidFill>
              </a:rPr>
              <a:t>米（</a:t>
            </a:r>
            <a:r>
              <a:rPr lang="en-US" altLang="zh-CN" sz="2800" b="1">
                <a:solidFill>
                  <a:schemeClr val="bg1"/>
                </a:solidFill>
              </a:rPr>
              <a:t>A/m</a:t>
            </a:r>
            <a:r>
              <a:rPr lang="zh-CN" altLang="en-US" sz="2800" b="1">
                <a:solidFill>
                  <a:schemeClr val="bg1"/>
                </a:solidFill>
              </a:rPr>
              <a:t>）</a:t>
            </a:r>
          </a:p>
        </p:txBody>
      </p:sp>
      <p:sp>
        <p:nvSpPr>
          <p:cNvPr id="89" name="Oval 79"/>
          <p:cNvSpPr>
            <a:spLocks noChangeArrowheads="1"/>
          </p:cNvSpPr>
          <p:nvPr/>
        </p:nvSpPr>
        <p:spPr bwMode="auto">
          <a:xfrm>
            <a:off x="2353470" y="2232818"/>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Tree>
    <p:extLst>
      <p:ext uri="{BB962C8B-B14F-4D97-AF65-F5344CB8AC3E}">
        <p14:creationId xmlns:p14="http://schemas.microsoft.com/office/powerpoint/2010/main" val="220049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8" grpId="0"/>
      <p:bldP spid="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a:grpSpLocks/>
          </p:cNvGrpSpPr>
          <p:nvPr/>
        </p:nvGrpSpPr>
        <p:grpSpPr bwMode="auto">
          <a:xfrm>
            <a:off x="649288" y="388938"/>
            <a:ext cx="7091362" cy="519112"/>
            <a:chOff x="182" y="153"/>
            <a:chExt cx="4467" cy="327"/>
          </a:xfrm>
        </p:grpSpPr>
        <p:sp>
          <p:nvSpPr>
            <p:cNvPr id="42" name="Text Box 3"/>
            <p:cNvSpPr txBox="1">
              <a:spLocks noChangeArrowheads="1"/>
            </p:cNvSpPr>
            <p:nvPr/>
          </p:nvSpPr>
          <p:spPr bwMode="auto">
            <a:xfrm>
              <a:off x="182" y="153"/>
              <a:ext cx="4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2.                       </a:t>
              </a:r>
              <a:r>
                <a:rPr lang="zh-CN" altLang="en-US" sz="2800" b="1">
                  <a:solidFill>
                    <a:schemeClr val="bg1"/>
                  </a:solidFill>
                </a:rPr>
                <a:t>三矢量之间的关系</a:t>
              </a:r>
            </a:p>
          </p:txBody>
        </p:sp>
        <p:graphicFrame>
          <p:nvGraphicFramePr>
            <p:cNvPr id="43" name="Object 4"/>
            <p:cNvGraphicFramePr>
              <a:graphicFrameLocks noChangeAspect="1"/>
            </p:cNvGraphicFramePr>
            <p:nvPr/>
          </p:nvGraphicFramePr>
          <p:xfrm>
            <a:off x="504" y="168"/>
            <a:ext cx="1144" cy="280"/>
          </p:xfrm>
          <a:graphic>
            <a:graphicData uri="http://schemas.openxmlformats.org/presentationml/2006/ole">
              <mc:AlternateContent xmlns:mc="http://schemas.openxmlformats.org/markup-compatibility/2006">
                <mc:Choice xmlns:v="urn:schemas-microsoft-com:vml" Requires="v">
                  <p:oleObj spid="_x0000_s194602" name="Equation" r:id="rId3" imgW="1815840" imgH="444240" progId="Equation.DSMT4">
                    <p:embed/>
                  </p:oleObj>
                </mc:Choice>
                <mc:Fallback>
                  <p:oleObj name="Equation" r:id="rId3" imgW="1815840" imgH="444240" progId="Equation.DSMT4">
                    <p:embed/>
                    <p:pic>
                      <p:nvPicPr>
                        <p:cNvPr id="43" name="Object 4"/>
                        <p:cNvPicPr>
                          <a:picLocks noChangeAspect="1" noChangeArrowheads="1"/>
                        </p:cNvPicPr>
                        <p:nvPr/>
                      </p:nvPicPr>
                      <p:blipFill>
                        <a:blip r:embed="rId4"/>
                        <a:srcRect/>
                        <a:stretch>
                          <a:fillRect/>
                        </a:stretch>
                      </p:blipFill>
                      <p:spPr bwMode="auto">
                        <a:xfrm>
                          <a:off x="504" y="168"/>
                          <a:ext cx="114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Text Box 5"/>
          <p:cNvSpPr txBox="1">
            <a:spLocks noChangeArrowheads="1"/>
          </p:cNvSpPr>
          <p:nvPr/>
        </p:nvSpPr>
        <p:spPr bwMode="auto">
          <a:xfrm>
            <a:off x="1049338" y="1258178"/>
            <a:ext cx="7631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实验指出：</a:t>
            </a:r>
            <a:r>
              <a:rPr lang="zh-CN" altLang="en-US" sz="2800" b="1">
                <a:solidFill>
                  <a:schemeClr val="bg1"/>
                </a:solidFill>
                <a:ea typeface="楷体_GB2312" pitchFamily="49" charset="-122"/>
              </a:rPr>
              <a:t>各向同性的线性磁介质有</a:t>
            </a:r>
          </a:p>
        </p:txBody>
      </p:sp>
      <p:graphicFrame>
        <p:nvGraphicFramePr>
          <p:cNvPr id="45" name="Object 6"/>
          <p:cNvGraphicFramePr>
            <a:graphicFrameLocks noChangeAspect="1"/>
          </p:cNvGraphicFramePr>
          <p:nvPr/>
        </p:nvGraphicFramePr>
        <p:xfrm>
          <a:off x="2941999" y="1896865"/>
          <a:ext cx="1431202" cy="551573"/>
        </p:xfrm>
        <a:graphic>
          <a:graphicData uri="http://schemas.openxmlformats.org/presentationml/2006/ole">
            <mc:AlternateContent xmlns:mc="http://schemas.openxmlformats.org/markup-compatibility/2006">
              <mc:Choice xmlns:v="urn:schemas-microsoft-com:vml" Requires="v">
                <p:oleObj spid="_x0000_s194603" name="Equation" r:id="rId5" imgW="660240" imgH="253800" progId="Equation.DSMT4">
                  <p:embed/>
                </p:oleObj>
              </mc:Choice>
              <mc:Fallback>
                <p:oleObj name="Equation" r:id="rId5" imgW="660240" imgH="253800" progId="Equation.DSMT4">
                  <p:embed/>
                  <p:pic>
                    <p:nvPicPr>
                      <p:cNvPr id="45" name="Object 6"/>
                      <p:cNvPicPr>
                        <a:picLocks noChangeAspect="1" noChangeArrowheads="1"/>
                      </p:cNvPicPr>
                      <p:nvPr/>
                    </p:nvPicPr>
                    <p:blipFill>
                      <a:blip r:embed="rId6"/>
                      <a:srcRect/>
                      <a:stretch>
                        <a:fillRect/>
                      </a:stretch>
                    </p:blipFill>
                    <p:spPr bwMode="auto">
                      <a:xfrm>
                        <a:off x="2941999" y="1896865"/>
                        <a:ext cx="1431202" cy="551573"/>
                      </a:xfrm>
                      <a:prstGeom prst="rect">
                        <a:avLst/>
                      </a:prstGeom>
                      <a:noFill/>
                      <a:ln>
                        <a:noFill/>
                      </a:ln>
                      <a:effectLst/>
                    </p:spPr>
                  </p:pic>
                </p:oleObj>
              </mc:Fallback>
            </mc:AlternateContent>
          </a:graphicData>
        </a:graphic>
      </p:graphicFrame>
      <p:graphicFrame>
        <p:nvGraphicFramePr>
          <p:cNvPr id="46" name="Object 7"/>
          <p:cNvGraphicFramePr>
            <a:graphicFrameLocks noChangeAspect="1"/>
          </p:cNvGraphicFramePr>
          <p:nvPr/>
        </p:nvGraphicFramePr>
        <p:xfrm>
          <a:off x="4789487" y="1901883"/>
          <a:ext cx="496888" cy="526117"/>
        </p:xfrm>
        <a:graphic>
          <a:graphicData uri="http://schemas.openxmlformats.org/presentationml/2006/ole">
            <mc:AlternateContent xmlns:mc="http://schemas.openxmlformats.org/markup-compatibility/2006">
              <mc:Choice xmlns:v="urn:schemas-microsoft-com:vml" Requires="v">
                <p:oleObj spid="_x0000_s194604" name="Equation" r:id="rId7" imgW="215640" imgH="228600" progId="Equation.DSMT4">
                  <p:embed/>
                </p:oleObj>
              </mc:Choice>
              <mc:Fallback>
                <p:oleObj name="Equation" r:id="rId7" imgW="215640" imgH="228600" progId="Equation.DSMT4">
                  <p:embed/>
                  <p:pic>
                    <p:nvPicPr>
                      <p:cNvPr id="46" name="Object 7"/>
                      <p:cNvPicPr>
                        <a:picLocks noChangeAspect="1" noChangeArrowheads="1"/>
                      </p:cNvPicPr>
                      <p:nvPr/>
                    </p:nvPicPr>
                    <p:blipFill>
                      <a:blip r:embed="rId8"/>
                      <a:srcRect/>
                      <a:stretch>
                        <a:fillRect/>
                      </a:stretch>
                    </p:blipFill>
                    <p:spPr bwMode="auto">
                      <a:xfrm>
                        <a:off x="4789487" y="1901883"/>
                        <a:ext cx="496888" cy="526117"/>
                      </a:xfrm>
                      <a:prstGeom prst="rect">
                        <a:avLst/>
                      </a:prstGeom>
                      <a:noFill/>
                      <a:ln>
                        <a:noFill/>
                      </a:ln>
                      <a:effectLst/>
                    </p:spPr>
                  </p:pic>
                </p:oleObj>
              </mc:Fallback>
            </mc:AlternateContent>
          </a:graphicData>
        </a:graphic>
      </p:graphicFrame>
      <p:sp>
        <p:nvSpPr>
          <p:cNvPr id="47" name="Text Box 8"/>
          <p:cNvSpPr txBox="1">
            <a:spLocks noChangeArrowheads="1"/>
          </p:cNvSpPr>
          <p:nvPr/>
        </p:nvSpPr>
        <p:spPr bwMode="auto">
          <a:xfrm>
            <a:off x="5286375" y="1901884"/>
            <a:ext cx="374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a:t>
            </a:r>
            <a:r>
              <a:rPr lang="zh-CN" altLang="en-US" sz="2800" b="1">
                <a:solidFill>
                  <a:schemeClr val="bg1"/>
                </a:solidFill>
              </a:rPr>
              <a:t>介质磁化率</a:t>
            </a:r>
          </a:p>
        </p:txBody>
      </p:sp>
      <p:graphicFrame>
        <p:nvGraphicFramePr>
          <p:cNvPr id="48" name="Object 9"/>
          <p:cNvGraphicFramePr>
            <a:graphicFrameLocks noChangeAspect="1"/>
          </p:cNvGraphicFramePr>
          <p:nvPr/>
        </p:nvGraphicFramePr>
        <p:xfrm>
          <a:off x="2124075" y="2510269"/>
          <a:ext cx="2247900" cy="528637"/>
        </p:xfrm>
        <a:graphic>
          <a:graphicData uri="http://schemas.openxmlformats.org/presentationml/2006/ole">
            <mc:AlternateContent xmlns:mc="http://schemas.openxmlformats.org/markup-compatibility/2006">
              <mc:Choice xmlns:v="urn:schemas-microsoft-com:vml" Requires="v">
                <p:oleObj spid="_x0000_s194605" name="Equation" r:id="rId9" imgW="2539800" imgH="558720" progId="Equation.DSMT4">
                  <p:embed/>
                </p:oleObj>
              </mc:Choice>
              <mc:Fallback>
                <p:oleObj name="Equation" r:id="rId9" imgW="2539800" imgH="558720" progId="Equation.DSMT4">
                  <p:embed/>
                  <p:pic>
                    <p:nvPicPr>
                      <p:cNvPr id="48" name="Object 9"/>
                      <p:cNvPicPr>
                        <a:picLocks noChangeAspect="1" noChangeArrowheads="1"/>
                      </p:cNvPicPr>
                      <p:nvPr/>
                    </p:nvPicPr>
                    <p:blipFill>
                      <a:blip r:embed="rId10"/>
                      <a:srcRect/>
                      <a:stretch>
                        <a:fillRect/>
                      </a:stretch>
                    </p:blipFill>
                    <p:spPr bwMode="auto">
                      <a:xfrm>
                        <a:off x="2124075" y="2510269"/>
                        <a:ext cx="22479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0"/>
          <p:cNvSpPr txBox="1">
            <a:spLocks noChangeArrowheads="1"/>
          </p:cNvSpPr>
          <p:nvPr/>
        </p:nvSpPr>
        <p:spPr bwMode="auto">
          <a:xfrm>
            <a:off x="1049338" y="2481694"/>
            <a:ext cx="226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那么</a:t>
            </a:r>
          </a:p>
        </p:txBody>
      </p:sp>
      <p:graphicFrame>
        <p:nvGraphicFramePr>
          <p:cNvPr id="50" name="Object 11"/>
          <p:cNvGraphicFramePr>
            <a:graphicFrameLocks noChangeAspect="1"/>
          </p:cNvGraphicFramePr>
          <p:nvPr/>
        </p:nvGraphicFramePr>
        <p:xfrm>
          <a:off x="4484688" y="2508681"/>
          <a:ext cx="1976437" cy="528638"/>
        </p:xfrm>
        <a:graphic>
          <a:graphicData uri="http://schemas.openxmlformats.org/presentationml/2006/ole">
            <mc:AlternateContent xmlns:mc="http://schemas.openxmlformats.org/markup-compatibility/2006">
              <mc:Choice xmlns:v="urn:schemas-microsoft-com:vml" Requires="v">
                <p:oleObj spid="_x0000_s194606" name="Equation" r:id="rId11" imgW="2374560" imgH="558720" progId="Equation.DSMT4">
                  <p:embed/>
                </p:oleObj>
              </mc:Choice>
              <mc:Fallback>
                <p:oleObj name="Equation" r:id="rId11" imgW="2374560" imgH="558720" progId="Equation.DSMT4">
                  <p:embed/>
                  <p:pic>
                    <p:nvPicPr>
                      <p:cNvPr id="50" name="Object 11"/>
                      <p:cNvPicPr>
                        <a:picLocks noChangeAspect="1" noChangeArrowheads="1"/>
                      </p:cNvPicPr>
                      <p:nvPr/>
                    </p:nvPicPr>
                    <p:blipFill>
                      <a:blip r:embed="rId12"/>
                      <a:srcRect/>
                      <a:stretch>
                        <a:fillRect/>
                      </a:stretch>
                    </p:blipFill>
                    <p:spPr bwMode="auto">
                      <a:xfrm>
                        <a:off x="4484688" y="2508681"/>
                        <a:ext cx="1976437"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2"/>
          <p:cNvGraphicFramePr>
            <a:graphicFrameLocks noChangeAspect="1"/>
          </p:cNvGraphicFramePr>
          <p:nvPr/>
        </p:nvGraphicFramePr>
        <p:xfrm>
          <a:off x="6516688" y="2532494"/>
          <a:ext cx="1257300" cy="492125"/>
        </p:xfrm>
        <a:graphic>
          <a:graphicData uri="http://schemas.openxmlformats.org/presentationml/2006/ole">
            <mc:AlternateContent xmlns:mc="http://schemas.openxmlformats.org/markup-compatibility/2006">
              <mc:Choice xmlns:v="urn:schemas-microsoft-com:vml" Requires="v">
                <p:oleObj spid="_x0000_s194607" name="Equation" r:id="rId13" imgW="1473120" imgH="558720" progId="Equation.DSMT4">
                  <p:embed/>
                </p:oleObj>
              </mc:Choice>
              <mc:Fallback>
                <p:oleObj name="Equation" r:id="rId13" imgW="1473120" imgH="558720" progId="Equation.DSMT4">
                  <p:embed/>
                  <p:pic>
                    <p:nvPicPr>
                      <p:cNvPr id="51" name="Object 12"/>
                      <p:cNvPicPr>
                        <a:picLocks noChangeAspect="1" noChangeArrowheads="1"/>
                      </p:cNvPicPr>
                      <p:nvPr/>
                    </p:nvPicPr>
                    <p:blipFill>
                      <a:blip r:embed="rId14"/>
                      <a:srcRect/>
                      <a:stretch>
                        <a:fillRect/>
                      </a:stretch>
                    </p:blipFill>
                    <p:spPr bwMode="auto">
                      <a:xfrm>
                        <a:off x="6516688" y="2532494"/>
                        <a:ext cx="1257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
          <p:cNvGraphicFramePr>
            <a:graphicFrameLocks noChangeAspect="1"/>
          </p:cNvGraphicFramePr>
          <p:nvPr/>
        </p:nvGraphicFramePr>
        <p:xfrm>
          <a:off x="3140616" y="3297606"/>
          <a:ext cx="1771639" cy="579809"/>
        </p:xfrm>
        <a:graphic>
          <a:graphicData uri="http://schemas.openxmlformats.org/presentationml/2006/ole">
            <mc:AlternateContent xmlns:mc="http://schemas.openxmlformats.org/markup-compatibility/2006">
              <mc:Choice xmlns:v="urn:schemas-microsoft-com:vml" Requires="v">
                <p:oleObj spid="_x0000_s194608" name="Equation" r:id="rId15" imgW="698400" imgH="228600" progId="Equation.DSMT4">
                  <p:embed/>
                </p:oleObj>
              </mc:Choice>
              <mc:Fallback>
                <p:oleObj name="Equation" r:id="rId15" imgW="698400" imgH="228600" progId="Equation.DSMT4">
                  <p:embed/>
                  <p:pic>
                    <p:nvPicPr>
                      <p:cNvPr id="52" name="Object 13"/>
                      <p:cNvPicPr>
                        <a:picLocks noChangeAspect="1" noChangeArrowheads="1"/>
                      </p:cNvPicPr>
                      <p:nvPr/>
                    </p:nvPicPr>
                    <p:blipFill>
                      <a:blip r:embed="rId16"/>
                      <a:srcRect/>
                      <a:stretch>
                        <a:fillRect/>
                      </a:stretch>
                    </p:blipFill>
                    <p:spPr bwMode="auto">
                      <a:xfrm>
                        <a:off x="3140616" y="3297606"/>
                        <a:ext cx="1771639" cy="579809"/>
                      </a:xfrm>
                      <a:prstGeom prst="rect">
                        <a:avLst/>
                      </a:prstGeom>
                      <a:noFill/>
                      <a:ln>
                        <a:noFill/>
                      </a:ln>
                      <a:effectLst/>
                    </p:spPr>
                  </p:pic>
                </p:oleObj>
              </mc:Fallback>
            </mc:AlternateContent>
          </a:graphicData>
        </a:graphic>
      </p:graphicFrame>
      <p:sp>
        <p:nvSpPr>
          <p:cNvPr id="53" name="Text Box 14"/>
          <p:cNvSpPr txBox="1">
            <a:spLocks noChangeArrowheads="1"/>
          </p:cNvSpPr>
          <p:nvPr/>
        </p:nvSpPr>
        <p:spPr bwMode="auto">
          <a:xfrm>
            <a:off x="2051050" y="332795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其中</a:t>
            </a:r>
          </a:p>
        </p:txBody>
      </p:sp>
      <p:graphicFrame>
        <p:nvGraphicFramePr>
          <p:cNvPr id="54" name="Object 15"/>
          <p:cNvGraphicFramePr>
            <a:graphicFrameLocks noChangeAspect="1"/>
          </p:cNvGraphicFramePr>
          <p:nvPr/>
        </p:nvGraphicFramePr>
        <p:xfrm>
          <a:off x="1907704" y="4269353"/>
          <a:ext cx="1621117" cy="594146"/>
        </p:xfrm>
        <a:graphic>
          <a:graphicData uri="http://schemas.openxmlformats.org/presentationml/2006/ole">
            <mc:AlternateContent xmlns:mc="http://schemas.openxmlformats.org/markup-compatibility/2006">
              <mc:Choice xmlns:v="urn:schemas-microsoft-com:vml" Requires="v">
                <p:oleObj spid="_x0000_s194609" name="Equation" r:id="rId17" imgW="533160" imgH="241200" progId="Equation.DSMT4">
                  <p:embed/>
                </p:oleObj>
              </mc:Choice>
              <mc:Fallback>
                <p:oleObj name="Equation" r:id="rId17" imgW="533160" imgH="241200" progId="Equation.DSMT4">
                  <p:embed/>
                  <p:pic>
                    <p:nvPicPr>
                      <p:cNvPr id="54" name="Object 15"/>
                      <p:cNvPicPr>
                        <a:picLocks noChangeAspect="1" noChangeArrowheads="1"/>
                      </p:cNvPicPr>
                      <p:nvPr/>
                    </p:nvPicPr>
                    <p:blipFill>
                      <a:blip r:embed="rId18"/>
                      <a:srcRect/>
                      <a:stretch>
                        <a:fillRect/>
                      </a:stretch>
                    </p:blipFill>
                    <p:spPr bwMode="auto">
                      <a:xfrm>
                        <a:off x="1907704" y="4269353"/>
                        <a:ext cx="1621117" cy="594146"/>
                      </a:xfrm>
                      <a:prstGeom prst="rect">
                        <a:avLst/>
                      </a:prstGeom>
                      <a:noFill/>
                      <a:ln>
                        <a:noFill/>
                      </a:ln>
                      <a:effectLst/>
                    </p:spPr>
                  </p:pic>
                </p:oleObj>
              </mc:Fallback>
            </mc:AlternateContent>
          </a:graphicData>
        </a:graphic>
      </p:graphicFrame>
      <p:sp>
        <p:nvSpPr>
          <p:cNvPr id="55" name="Text Box 16"/>
          <p:cNvSpPr txBox="1">
            <a:spLocks noChangeArrowheads="1"/>
          </p:cNvSpPr>
          <p:nvPr/>
        </p:nvSpPr>
        <p:spPr bwMode="auto">
          <a:xfrm>
            <a:off x="1403350" y="4318679"/>
            <a:ext cx="191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56" name="Text Box 17"/>
          <p:cNvSpPr txBox="1">
            <a:spLocks noChangeArrowheads="1"/>
          </p:cNvSpPr>
          <p:nvPr/>
        </p:nvSpPr>
        <p:spPr bwMode="auto">
          <a:xfrm>
            <a:off x="1437217" y="5282044"/>
            <a:ext cx="5723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b="1" i="1">
                <a:solidFill>
                  <a:schemeClr val="bg1"/>
                </a:solidFill>
                <a:sym typeface="Symbol" pitchFamily="18" charset="2"/>
              </a:rPr>
              <a:t></a:t>
            </a:r>
            <a:r>
              <a:rPr lang="en-US" altLang="zh-CN" sz="2800" b="1" i="1" baseline="-25000">
                <a:solidFill>
                  <a:schemeClr val="bg1"/>
                </a:solidFill>
                <a:sym typeface="Symbol" pitchFamily="18" charset="2"/>
              </a:rPr>
              <a:t>m </a:t>
            </a:r>
            <a:r>
              <a:rPr lang="zh-CN" altLang="en-US" sz="2800" b="1">
                <a:solidFill>
                  <a:schemeClr val="bg1"/>
                </a:solidFill>
              </a:rPr>
              <a:t>与</a:t>
            </a:r>
            <a:r>
              <a:rPr lang="zh-CN" altLang="en-US" sz="2800" b="1" i="1">
                <a:solidFill>
                  <a:schemeClr val="bg1"/>
                </a:solidFill>
              </a:rPr>
              <a:t> </a:t>
            </a:r>
            <a:r>
              <a:rPr lang="zh-CN" altLang="en-US" sz="2800" b="1" i="1">
                <a:solidFill>
                  <a:schemeClr val="bg1"/>
                </a:solidFill>
                <a:sym typeface="Symbol" pitchFamily="18" charset="2"/>
              </a:rPr>
              <a:t></a:t>
            </a:r>
            <a:r>
              <a:rPr lang="en-US" altLang="zh-CN" sz="2800" b="1" i="1" baseline="-25000">
                <a:solidFill>
                  <a:schemeClr val="bg1"/>
                </a:solidFill>
                <a:sym typeface="Symbol" pitchFamily="18" charset="2"/>
              </a:rPr>
              <a:t>r</a:t>
            </a:r>
            <a:r>
              <a:rPr lang="en-US" altLang="zh-CN" sz="2800" b="1" baseline="-25000">
                <a:solidFill>
                  <a:schemeClr val="bg1"/>
                </a:solidFill>
                <a:sym typeface="Symbol" pitchFamily="18" charset="2"/>
              </a:rPr>
              <a:t> </a:t>
            </a:r>
            <a:r>
              <a:rPr lang="zh-CN" altLang="en-US" sz="2800" b="1">
                <a:solidFill>
                  <a:schemeClr val="bg1"/>
                </a:solidFill>
              </a:rPr>
              <a:t>描述磁介质特性的物理量。</a:t>
            </a:r>
          </a:p>
        </p:txBody>
      </p:sp>
      <p:sp>
        <p:nvSpPr>
          <p:cNvPr id="57" name="AutoShape 18"/>
          <p:cNvSpPr>
            <a:spLocks noChangeArrowheads="1"/>
          </p:cNvSpPr>
          <p:nvPr/>
        </p:nvSpPr>
        <p:spPr bwMode="auto">
          <a:xfrm>
            <a:off x="2987675" y="3251755"/>
            <a:ext cx="2133600" cy="685800"/>
          </a:xfrm>
          <a:prstGeom prst="wedgeEllipseCallout">
            <a:avLst>
              <a:gd name="adj1" fmla="val 80731"/>
              <a:gd name="adj2" fmla="val 1412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aphicFrame>
        <p:nvGraphicFramePr>
          <p:cNvPr id="58" name="Object 19"/>
          <p:cNvGraphicFramePr>
            <a:graphicFrameLocks noChangeAspect="1"/>
          </p:cNvGraphicFramePr>
          <p:nvPr/>
        </p:nvGraphicFramePr>
        <p:xfrm>
          <a:off x="3778250" y="4363129"/>
          <a:ext cx="1460500" cy="495300"/>
        </p:xfrm>
        <a:graphic>
          <a:graphicData uri="http://schemas.openxmlformats.org/presentationml/2006/ole">
            <mc:AlternateContent xmlns:mc="http://schemas.openxmlformats.org/markup-compatibility/2006">
              <mc:Choice xmlns:v="urn:schemas-microsoft-com:vml" Requires="v">
                <p:oleObj spid="_x0000_s194610" name="Equation" r:id="rId19" imgW="1460160" imgH="495000" progId="Equation.DSMT4">
                  <p:embed/>
                </p:oleObj>
              </mc:Choice>
              <mc:Fallback>
                <p:oleObj name="Equation" r:id="rId19" imgW="1460160" imgH="495000" progId="Equation.DSMT4">
                  <p:embed/>
                  <p:pic>
                    <p:nvPicPr>
                      <p:cNvPr id="58" name="Object 19"/>
                      <p:cNvPicPr>
                        <a:picLocks noChangeAspect="1" noChangeArrowheads="1"/>
                      </p:cNvPicPr>
                      <p:nvPr/>
                    </p:nvPicPr>
                    <p:blipFill>
                      <a:blip r:embed="rId20"/>
                      <a:srcRect/>
                      <a:stretch>
                        <a:fillRect/>
                      </a:stretch>
                    </p:blipFill>
                    <p:spPr bwMode="auto">
                      <a:xfrm>
                        <a:off x="3778250" y="4363129"/>
                        <a:ext cx="1460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AutoShape 20"/>
          <p:cNvSpPr>
            <a:spLocks noChangeArrowheads="1"/>
          </p:cNvSpPr>
          <p:nvPr/>
        </p:nvSpPr>
        <p:spPr bwMode="auto">
          <a:xfrm>
            <a:off x="5791200" y="4312329"/>
            <a:ext cx="2133600" cy="609600"/>
          </a:xfrm>
          <a:prstGeom prst="wedgeRoundRectCallout">
            <a:avLst>
              <a:gd name="adj1" fmla="val -72694"/>
              <a:gd name="adj2" fmla="val 13801"/>
              <a:gd name="adj3" fmla="val 16667"/>
            </a:avLst>
          </a:prstGeom>
          <a:solidFill>
            <a:srgbClr val="FFFF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sp>
        <p:nvSpPr>
          <p:cNvPr id="76" name="AutoShape 37"/>
          <p:cNvSpPr>
            <a:spLocks noChangeArrowheads="1"/>
          </p:cNvSpPr>
          <p:nvPr/>
        </p:nvSpPr>
        <p:spPr bwMode="auto">
          <a:xfrm>
            <a:off x="3657600" y="4312329"/>
            <a:ext cx="1600200" cy="685800"/>
          </a:xfrm>
          <a:prstGeom prst="wedgeEllipseCallout">
            <a:avLst>
              <a:gd name="adj1" fmla="val 55356"/>
              <a:gd name="adj2" fmla="val 2546"/>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pSp>
        <p:nvGrpSpPr>
          <p:cNvPr id="78" name="Group 39"/>
          <p:cNvGrpSpPr>
            <a:grpSpLocks/>
          </p:cNvGrpSpPr>
          <p:nvPr/>
        </p:nvGrpSpPr>
        <p:grpSpPr bwMode="auto">
          <a:xfrm>
            <a:off x="6156325" y="277813"/>
            <a:ext cx="2709863" cy="990600"/>
            <a:chOff x="3789" y="0"/>
            <a:chExt cx="1707" cy="624"/>
          </a:xfrm>
        </p:grpSpPr>
        <p:graphicFrame>
          <p:nvGraphicFramePr>
            <p:cNvPr id="79" name="Object 40"/>
            <p:cNvGraphicFramePr>
              <a:graphicFrameLocks noChangeAspect="1"/>
            </p:cNvGraphicFramePr>
            <p:nvPr/>
          </p:nvGraphicFramePr>
          <p:xfrm>
            <a:off x="4336" y="40"/>
            <a:ext cx="1160" cy="542"/>
          </p:xfrm>
          <a:graphic>
            <a:graphicData uri="http://schemas.openxmlformats.org/presentationml/2006/ole">
              <mc:AlternateContent xmlns:mc="http://schemas.openxmlformats.org/markup-compatibility/2006">
                <mc:Choice xmlns:v="urn:schemas-microsoft-com:vml" Requires="v">
                  <p:oleObj spid="_x0000_s194611" name="Equation" r:id="rId21" imgW="1854000" imgH="863280" progId="Equation.DSMT4">
                    <p:embed/>
                  </p:oleObj>
                </mc:Choice>
                <mc:Fallback>
                  <p:oleObj name="Equation" r:id="rId21" imgW="1854000" imgH="863280" progId="Equation.DSMT4">
                    <p:embed/>
                    <p:pic>
                      <p:nvPicPr>
                        <p:cNvPr id="79" name="Object 40"/>
                        <p:cNvPicPr>
                          <a:picLocks noChangeAspect="1" noChangeArrowheads="1"/>
                        </p:cNvPicPr>
                        <p:nvPr/>
                      </p:nvPicPr>
                      <p:blipFill>
                        <a:blip r:embed="rId22"/>
                        <a:srcRect/>
                        <a:stretch>
                          <a:fillRect/>
                        </a:stretch>
                      </p:blipFill>
                      <p:spPr bwMode="auto">
                        <a:xfrm>
                          <a:off x="4336" y="40"/>
                          <a:ext cx="1160" cy="54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 name="Picture 41" descr="dov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9" y="0"/>
              <a:ext cx="579" cy="624"/>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42"/>
          <p:cNvSpPr txBox="1">
            <a:spLocks noChangeArrowheads="1"/>
          </p:cNvSpPr>
          <p:nvPr/>
        </p:nvSpPr>
        <p:spPr bwMode="auto">
          <a:xfrm>
            <a:off x="5795963" y="3418443"/>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相对磁导率</a:t>
            </a:r>
          </a:p>
        </p:txBody>
      </p:sp>
      <p:sp>
        <p:nvSpPr>
          <p:cNvPr id="82" name="Text Box 43"/>
          <p:cNvSpPr txBox="1">
            <a:spLocks noChangeArrowheads="1"/>
          </p:cNvSpPr>
          <p:nvPr/>
        </p:nvSpPr>
        <p:spPr bwMode="auto">
          <a:xfrm>
            <a:off x="5795963" y="4350057"/>
            <a:ext cx="334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rPr>
              <a:t>介质磁导率</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CA3D04A0-16C5-471F-BC0D-8770EFD07C6F}"/>
              </a:ext>
            </a:extLst>
          </p:cNvPr>
          <p:cNvSpPr txBox="1">
            <a:spLocks noChangeArrowheads="1"/>
          </p:cNvSpPr>
          <p:nvPr/>
        </p:nvSpPr>
        <p:spPr bwMode="auto">
          <a:xfrm>
            <a:off x="-42942" y="188913"/>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itchFamily="18" charset="0"/>
              </a:rPr>
              <a:t>五、磁场的边值关系</a:t>
            </a:r>
          </a:p>
        </p:txBody>
      </p:sp>
      <p:graphicFrame>
        <p:nvGraphicFramePr>
          <p:cNvPr id="6" name="对象 5">
            <a:extLst>
              <a:ext uri="{FF2B5EF4-FFF2-40B4-BE49-F238E27FC236}">
                <a16:creationId xmlns:a16="http://schemas.microsoft.com/office/drawing/2014/main" id="{B69C7A69-CEC3-49EC-A0EB-A405E4704416}"/>
              </a:ext>
            </a:extLst>
          </p:cNvPr>
          <p:cNvGraphicFramePr>
            <a:graphicFrameLocks noChangeAspect="1"/>
          </p:cNvGraphicFramePr>
          <p:nvPr/>
        </p:nvGraphicFramePr>
        <p:xfrm>
          <a:off x="1547664" y="2308498"/>
          <a:ext cx="2438400" cy="620712"/>
        </p:xfrm>
        <a:graphic>
          <a:graphicData uri="http://schemas.openxmlformats.org/presentationml/2006/ole">
            <mc:AlternateContent xmlns:mc="http://schemas.openxmlformats.org/markup-compatibility/2006">
              <mc:Choice xmlns:v="urn:schemas-microsoft-com:vml" Requires="v">
                <p:oleObj spid="_x0000_s195602" name="Equation" r:id="rId3" imgW="1091726" imgH="279279" progId="Equation.DSMT4">
                  <p:embed/>
                </p:oleObj>
              </mc:Choice>
              <mc:Fallback>
                <p:oleObj name="Equation" r:id="rId3" imgW="1091726" imgH="279279" progId="Equation.DSMT4">
                  <p:embed/>
                  <p:pic>
                    <p:nvPicPr>
                      <p:cNvPr id="6" name="对象 5">
                        <a:extLst>
                          <a:ext uri="{FF2B5EF4-FFF2-40B4-BE49-F238E27FC236}">
                            <a16:creationId xmlns:a16="http://schemas.microsoft.com/office/drawing/2014/main" id="{B69C7A69-CEC3-49EC-A0EB-A405E4704416}"/>
                          </a:ext>
                        </a:extLst>
                      </p:cNvPr>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47664" y="2308498"/>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A7E14F67-E680-43FF-A8EE-A5D06A527282}"/>
              </a:ext>
            </a:extLst>
          </p:cNvPr>
          <p:cNvGraphicFramePr>
            <a:graphicFrameLocks noChangeAspect="1"/>
          </p:cNvGraphicFramePr>
          <p:nvPr/>
        </p:nvGraphicFramePr>
        <p:xfrm>
          <a:off x="4716016" y="2276872"/>
          <a:ext cx="2673350" cy="642938"/>
        </p:xfrm>
        <a:graphic>
          <a:graphicData uri="http://schemas.openxmlformats.org/presentationml/2006/ole">
            <mc:AlternateContent xmlns:mc="http://schemas.openxmlformats.org/markup-compatibility/2006">
              <mc:Choice xmlns:v="urn:schemas-microsoft-com:vml" Requires="v">
                <p:oleObj spid="_x0000_s195603" name="Equation" r:id="rId5" imgW="952087" imgH="279279" progId="Equation.DSMT4">
                  <p:embed/>
                </p:oleObj>
              </mc:Choice>
              <mc:Fallback>
                <p:oleObj name="Equation" r:id="rId5" imgW="952087" imgH="279279" progId="Equation.DSMT4">
                  <p:embed/>
                  <p:pic>
                    <p:nvPicPr>
                      <p:cNvPr id="7" name="对象 6">
                        <a:extLst>
                          <a:ext uri="{FF2B5EF4-FFF2-40B4-BE49-F238E27FC236}">
                            <a16:creationId xmlns:a16="http://schemas.microsoft.com/office/drawing/2014/main" id="{A7E14F67-E680-43FF-A8EE-A5D06A527282}"/>
                          </a:ext>
                        </a:extLst>
                      </p:cNvPr>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4716016" y="2276872"/>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a:extLst>
              <a:ext uri="{FF2B5EF4-FFF2-40B4-BE49-F238E27FC236}">
                <a16:creationId xmlns:a16="http://schemas.microsoft.com/office/drawing/2014/main" id="{9DD4503E-197D-4AF8-B7EC-5EB7BF7D5D83}"/>
              </a:ext>
            </a:extLst>
          </p:cNvPr>
          <p:cNvSpPr txBox="1"/>
          <p:nvPr/>
        </p:nvSpPr>
        <p:spPr>
          <a:xfrm>
            <a:off x="589248" y="836712"/>
            <a:ext cx="7943191" cy="1200329"/>
          </a:xfrm>
          <a:prstGeom prst="rect">
            <a:avLst/>
          </a:prstGeom>
          <a:noFill/>
        </p:spPr>
        <p:txBody>
          <a:bodyPr wrap="square" rtlCol="0">
            <a:spAutoFit/>
          </a:bodyPr>
          <a:lstStyle/>
          <a:p>
            <a:pPr algn="l"/>
            <a:r>
              <a:rPr lang="zh-CN" altLang="en-US" sz="2400" b="1" dirty="0">
                <a:solidFill>
                  <a:schemeClr val="bg1"/>
                </a:solidFill>
              </a:rPr>
              <a:t>同电场的边值关系的推导类似，磁场的边值关系可由在界面两侧使用环路定理和高斯定理的积分形式导出，这里直接给出结论：</a:t>
            </a:r>
          </a:p>
        </p:txBody>
      </p:sp>
      <p:sp>
        <p:nvSpPr>
          <p:cNvPr id="9" name="文本框 8">
            <a:extLst>
              <a:ext uri="{FF2B5EF4-FFF2-40B4-BE49-F238E27FC236}">
                <a16:creationId xmlns:a16="http://schemas.microsoft.com/office/drawing/2014/main" id="{717CDEC7-695A-4C82-B208-EEEEA080F929}"/>
              </a:ext>
            </a:extLst>
          </p:cNvPr>
          <p:cNvSpPr txBox="1"/>
          <p:nvPr/>
        </p:nvSpPr>
        <p:spPr>
          <a:xfrm>
            <a:off x="755576" y="3086348"/>
            <a:ext cx="7704856" cy="1200329"/>
          </a:xfrm>
          <a:prstGeom prst="rect">
            <a:avLst/>
          </a:prstGeom>
          <a:noFill/>
        </p:spPr>
        <p:txBody>
          <a:bodyPr wrap="square" rtlCol="0">
            <a:spAutoFit/>
          </a:bodyPr>
          <a:lstStyle/>
          <a:p>
            <a:pPr algn="l"/>
            <a:r>
              <a:rPr lang="zh-CN" altLang="en-US" sz="2400" b="1" dirty="0">
                <a:solidFill>
                  <a:schemeClr val="bg1"/>
                </a:solidFill>
              </a:rPr>
              <a:t>也就是</a:t>
            </a:r>
            <a:r>
              <a:rPr lang="zh-CN" altLang="en-US" sz="2400" b="1" dirty="0">
                <a:solidFill>
                  <a:srgbClr val="FFC000"/>
                </a:solidFill>
              </a:rPr>
              <a:t>磁感应强度的法向分量是连续的</a:t>
            </a:r>
            <a:r>
              <a:rPr lang="zh-CN" altLang="en-US" sz="2400" b="1" dirty="0">
                <a:solidFill>
                  <a:schemeClr val="bg1"/>
                </a:solidFill>
              </a:rPr>
              <a:t>，而</a:t>
            </a:r>
            <a:r>
              <a:rPr lang="zh-CN" altLang="en-US" sz="2400" b="1" dirty="0">
                <a:solidFill>
                  <a:srgbClr val="FFC000"/>
                </a:solidFill>
              </a:rPr>
              <a:t>磁场强度的切向分量不连续</a:t>
            </a:r>
            <a:r>
              <a:rPr lang="zh-CN" altLang="en-US" sz="2400" b="1" dirty="0">
                <a:solidFill>
                  <a:schemeClr val="bg1"/>
                </a:solidFill>
              </a:rPr>
              <a:t>，它的差值是界面上分布的传导电流密度。</a:t>
            </a:r>
          </a:p>
        </p:txBody>
      </p:sp>
      <p:sp>
        <p:nvSpPr>
          <p:cNvPr id="10" name="文本框 9">
            <a:extLst>
              <a:ext uri="{FF2B5EF4-FFF2-40B4-BE49-F238E27FC236}">
                <a16:creationId xmlns:a16="http://schemas.microsoft.com/office/drawing/2014/main" id="{A3753031-14FD-43B7-B1A4-D55C3D901D29}"/>
              </a:ext>
            </a:extLst>
          </p:cNvPr>
          <p:cNvSpPr txBox="1"/>
          <p:nvPr/>
        </p:nvSpPr>
        <p:spPr>
          <a:xfrm>
            <a:off x="777672" y="4418641"/>
            <a:ext cx="6991016" cy="461665"/>
          </a:xfrm>
          <a:prstGeom prst="rect">
            <a:avLst/>
          </a:prstGeom>
          <a:noFill/>
        </p:spPr>
        <p:txBody>
          <a:bodyPr wrap="none" rtlCol="0">
            <a:spAutoFit/>
          </a:bodyPr>
          <a:lstStyle/>
          <a:p>
            <a:pPr algn="l"/>
            <a:r>
              <a:rPr lang="zh-CN" altLang="en-US" sz="2400" b="1" dirty="0">
                <a:solidFill>
                  <a:schemeClr val="bg1"/>
                </a:solidFill>
              </a:rPr>
              <a:t>当界面上不存在电流密度分布时，边值关系简化为</a:t>
            </a:r>
          </a:p>
        </p:txBody>
      </p:sp>
      <p:graphicFrame>
        <p:nvGraphicFramePr>
          <p:cNvPr id="11" name="Object 19">
            <a:extLst>
              <a:ext uri="{FF2B5EF4-FFF2-40B4-BE49-F238E27FC236}">
                <a16:creationId xmlns:a16="http://schemas.microsoft.com/office/drawing/2014/main" id="{6A76CB12-CCBF-4914-87E2-C70C80D6FB2D}"/>
              </a:ext>
            </a:extLst>
          </p:cNvPr>
          <p:cNvGraphicFramePr>
            <a:graphicFrameLocks/>
          </p:cNvGraphicFramePr>
          <p:nvPr/>
        </p:nvGraphicFramePr>
        <p:xfrm>
          <a:off x="1047022" y="5106054"/>
          <a:ext cx="1311275" cy="558800"/>
        </p:xfrm>
        <a:graphic>
          <a:graphicData uri="http://schemas.openxmlformats.org/presentationml/2006/ole">
            <mc:AlternateContent xmlns:mc="http://schemas.openxmlformats.org/markup-compatibility/2006">
              <mc:Choice xmlns:v="urn:schemas-microsoft-com:vml" Requires="v">
                <p:oleObj spid="_x0000_s195604" name="Equation" r:id="rId7" imgW="507960" imgH="228600" progId="Equation.DSMT4">
                  <p:embed/>
                </p:oleObj>
              </mc:Choice>
              <mc:Fallback>
                <p:oleObj name="Equation" r:id="rId7" imgW="507960" imgH="228600" progId="Equation.DSMT4">
                  <p:embed/>
                  <p:pic>
                    <p:nvPicPr>
                      <p:cNvPr id="11" name="Object 19">
                        <a:extLst>
                          <a:ext uri="{FF2B5EF4-FFF2-40B4-BE49-F238E27FC236}">
                            <a16:creationId xmlns:a16="http://schemas.microsoft.com/office/drawing/2014/main" id="{6A76CB12-CCBF-4914-87E2-C70C80D6FB2D}"/>
                          </a:ext>
                        </a:extLst>
                      </p:cNvPr>
                      <p:cNvPicPr>
                        <a:picLocks noChangeArrowheads="1"/>
                      </p:cNvPicPr>
                      <p:nvPr/>
                    </p:nvPicPr>
                    <p:blipFill>
                      <a:blip r:embed="rId8"/>
                      <a:srcRect/>
                      <a:stretch>
                        <a:fillRect/>
                      </a:stretch>
                    </p:blipFill>
                    <p:spPr bwMode="auto">
                      <a:xfrm>
                        <a:off x="1047022" y="5106054"/>
                        <a:ext cx="13112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a:extLst>
              <a:ext uri="{FF2B5EF4-FFF2-40B4-BE49-F238E27FC236}">
                <a16:creationId xmlns:a16="http://schemas.microsoft.com/office/drawing/2014/main" id="{88864265-C41B-4DE7-9BD8-B4EC53A51DC9}"/>
              </a:ext>
            </a:extLst>
          </p:cNvPr>
          <p:cNvGraphicFramePr>
            <a:graphicFrameLocks/>
          </p:cNvGraphicFramePr>
          <p:nvPr/>
        </p:nvGraphicFramePr>
        <p:xfrm>
          <a:off x="1047022" y="5750394"/>
          <a:ext cx="1571625" cy="558800"/>
        </p:xfrm>
        <a:graphic>
          <a:graphicData uri="http://schemas.openxmlformats.org/presentationml/2006/ole">
            <mc:AlternateContent xmlns:mc="http://schemas.openxmlformats.org/markup-compatibility/2006">
              <mc:Choice xmlns:v="urn:schemas-microsoft-com:vml" Requires="v">
                <p:oleObj spid="_x0000_s195605" name="Equation" r:id="rId9" imgW="609480" imgH="228600" progId="Equation.DSMT4">
                  <p:embed/>
                </p:oleObj>
              </mc:Choice>
              <mc:Fallback>
                <p:oleObj name="Equation" r:id="rId9" imgW="609480" imgH="228600" progId="Equation.DSMT4">
                  <p:embed/>
                  <p:pic>
                    <p:nvPicPr>
                      <p:cNvPr id="12" name="Object 19">
                        <a:extLst>
                          <a:ext uri="{FF2B5EF4-FFF2-40B4-BE49-F238E27FC236}">
                            <a16:creationId xmlns:a16="http://schemas.microsoft.com/office/drawing/2014/main" id="{88864265-C41B-4DE7-9BD8-B4EC53A51DC9}"/>
                          </a:ext>
                        </a:extLst>
                      </p:cNvPr>
                      <p:cNvPicPr>
                        <a:picLocks noChangeArrowheads="1"/>
                      </p:cNvPicPr>
                      <p:nvPr/>
                    </p:nvPicPr>
                    <p:blipFill>
                      <a:blip r:embed="rId10"/>
                      <a:srcRect/>
                      <a:stretch>
                        <a:fillRect/>
                      </a:stretch>
                    </p:blipFill>
                    <p:spPr bwMode="auto">
                      <a:xfrm>
                        <a:off x="1047022" y="5750394"/>
                        <a:ext cx="15716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文本框 12">
            <a:extLst>
              <a:ext uri="{FF2B5EF4-FFF2-40B4-BE49-F238E27FC236}">
                <a16:creationId xmlns:a16="http://schemas.microsoft.com/office/drawing/2014/main" id="{FEE81A40-96A3-4575-8165-54622BAF4B9C}"/>
              </a:ext>
            </a:extLst>
          </p:cNvPr>
          <p:cNvSpPr txBox="1">
            <a:spLocks noChangeArrowheads="1"/>
          </p:cNvSpPr>
          <p:nvPr/>
        </p:nvSpPr>
        <p:spPr bwMode="auto">
          <a:xfrm>
            <a:off x="3288357" y="5064779"/>
            <a:ext cx="5172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400" b="1" dirty="0">
                <a:solidFill>
                  <a:schemeClr val="bg1"/>
                </a:solidFill>
              </a:rPr>
              <a:t>对于不连续的分量间的关系，与磁化电流密度分布有关，可以由界面两侧材料的磁导率来求出。</a:t>
            </a:r>
          </a:p>
        </p:txBody>
      </p:sp>
    </p:spTree>
    <p:extLst>
      <p:ext uri="{BB962C8B-B14F-4D97-AF65-F5344CB8AC3E}">
        <p14:creationId xmlns:p14="http://schemas.microsoft.com/office/powerpoint/2010/main" val="4232272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4319588" y="873125"/>
            <a:ext cx="0" cy="5942013"/>
          </a:xfrm>
          <a:prstGeom prst="line">
            <a:avLst/>
          </a:prstGeom>
          <a:noFill/>
          <a:ln w="50800">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4" name="Text Box 4"/>
          <p:cNvSpPr txBox="1">
            <a:spLocks noChangeArrowheads="1"/>
          </p:cNvSpPr>
          <p:nvPr/>
        </p:nvSpPr>
        <p:spPr bwMode="auto">
          <a:xfrm>
            <a:off x="719138" y="388938"/>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C000"/>
                </a:solidFill>
              </a:rPr>
              <a:t>比较磁介质中的磁场与电介质中电场的有关规律</a:t>
            </a:r>
          </a:p>
        </p:txBody>
      </p:sp>
      <p:graphicFrame>
        <p:nvGraphicFramePr>
          <p:cNvPr id="5" name="Object 9"/>
          <p:cNvGraphicFramePr>
            <a:graphicFrameLocks noChangeAspect="1"/>
          </p:cNvGraphicFramePr>
          <p:nvPr/>
        </p:nvGraphicFramePr>
        <p:xfrm>
          <a:off x="1295400" y="2690813"/>
          <a:ext cx="1871663" cy="871537"/>
        </p:xfrm>
        <a:graphic>
          <a:graphicData uri="http://schemas.openxmlformats.org/presentationml/2006/ole">
            <mc:AlternateContent xmlns:mc="http://schemas.openxmlformats.org/markup-compatibility/2006">
              <mc:Choice xmlns:v="urn:schemas-microsoft-com:vml" Requires="v">
                <p:oleObj spid="_x0000_s196674" name="Equation" r:id="rId3" imgW="1854000" imgH="863280" progId="Equation.DSMT4">
                  <p:embed/>
                </p:oleObj>
              </mc:Choice>
              <mc:Fallback>
                <p:oleObj name="Equation" r:id="rId3" imgW="1854000" imgH="863280" progId="Equation.DSMT4">
                  <p:embed/>
                  <p:pic>
                    <p:nvPicPr>
                      <p:cNvPr id="5" name="Object 9"/>
                      <p:cNvPicPr>
                        <a:picLocks noChangeAspect="1" noChangeArrowheads="1"/>
                      </p:cNvPicPr>
                      <p:nvPr/>
                    </p:nvPicPr>
                    <p:blipFill>
                      <a:blip r:embed="rId4"/>
                      <a:srcRect/>
                      <a:stretch>
                        <a:fillRect/>
                      </a:stretch>
                    </p:blipFill>
                    <p:spPr bwMode="auto">
                      <a:xfrm>
                        <a:off x="1295400" y="2690813"/>
                        <a:ext cx="1871663"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935038" y="3548063"/>
          <a:ext cx="2376487" cy="766762"/>
        </p:xfrm>
        <a:graphic>
          <a:graphicData uri="http://schemas.openxmlformats.org/presentationml/2006/ole">
            <mc:AlternateContent xmlns:mc="http://schemas.openxmlformats.org/markup-compatibility/2006">
              <mc:Choice xmlns:v="urn:schemas-microsoft-com:vml" Requires="v">
                <p:oleObj spid="_x0000_s196675" name="Equation" r:id="rId5" imgW="2234880" imgH="723600" progId="Equation.DSMT4">
                  <p:embed/>
                </p:oleObj>
              </mc:Choice>
              <mc:Fallback>
                <p:oleObj name="Equation" r:id="rId5" imgW="2234880" imgH="723600" progId="Equation.DSMT4">
                  <p:embed/>
                  <p:pic>
                    <p:nvPicPr>
                      <p:cNvPr id="6" name="Object 10"/>
                      <p:cNvPicPr>
                        <a:picLocks noChangeAspect="1" noChangeArrowheads="1"/>
                      </p:cNvPicPr>
                      <p:nvPr/>
                    </p:nvPicPr>
                    <p:blipFill>
                      <a:blip r:embed="rId6"/>
                      <a:srcRect/>
                      <a:stretch>
                        <a:fillRect/>
                      </a:stretch>
                    </p:blipFill>
                    <p:spPr bwMode="auto">
                      <a:xfrm>
                        <a:off x="935038" y="3548063"/>
                        <a:ext cx="2376487"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nvGraphicFramePr>
        <p:xfrm>
          <a:off x="4751388" y="1955800"/>
          <a:ext cx="3275012" cy="717550"/>
        </p:xfrm>
        <a:graphic>
          <a:graphicData uri="http://schemas.openxmlformats.org/presentationml/2006/ole">
            <mc:AlternateContent xmlns:mc="http://schemas.openxmlformats.org/markup-compatibility/2006">
              <mc:Choice xmlns:v="urn:schemas-microsoft-com:vml" Requires="v">
                <p:oleObj spid="_x0000_s196676" name="Equation" r:id="rId7" imgW="3377880" imgH="723600" progId="Equation.DSMT4">
                  <p:embed/>
                </p:oleObj>
              </mc:Choice>
              <mc:Fallback>
                <p:oleObj name="Equation" r:id="rId7" imgW="3377880" imgH="723600" progId="Equation.DSMT4">
                  <p:embed/>
                  <p:pic>
                    <p:nvPicPr>
                      <p:cNvPr id="7" name="Object 12"/>
                      <p:cNvPicPr>
                        <a:picLocks noChangeAspect="1" noChangeArrowheads="1"/>
                      </p:cNvPicPr>
                      <p:nvPr/>
                    </p:nvPicPr>
                    <p:blipFill>
                      <a:blip r:embed="rId8"/>
                      <a:srcRect/>
                      <a:stretch>
                        <a:fillRect/>
                      </a:stretch>
                    </p:blipFill>
                    <p:spPr bwMode="auto">
                      <a:xfrm>
                        <a:off x="4751388" y="1955800"/>
                        <a:ext cx="3275012"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nvGraphicFramePr>
        <p:xfrm>
          <a:off x="5256213" y="2798763"/>
          <a:ext cx="1944687" cy="522287"/>
        </p:xfrm>
        <a:graphic>
          <a:graphicData uri="http://schemas.openxmlformats.org/presentationml/2006/ole">
            <mc:AlternateContent xmlns:mc="http://schemas.openxmlformats.org/markup-compatibility/2006">
              <mc:Choice xmlns:v="urn:schemas-microsoft-com:vml" Requires="v">
                <p:oleObj spid="_x0000_s196677" name="Equation" r:id="rId9" imgW="1841400" imgH="495000" progId="Equation.DSMT4">
                  <p:embed/>
                </p:oleObj>
              </mc:Choice>
              <mc:Fallback>
                <p:oleObj name="Equation" r:id="rId9" imgW="1841400" imgH="495000" progId="Equation.DSMT4">
                  <p:embed/>
                  <p:pic>
                    <p:nvPicPr>
                      <p:cNvPr id="8" name="Object 13"/>
                      <p:cNvPicPr>
                        <a:picLocks noChangeAspect="1" noChangeArrowheads="1"/>
                      </p:cNvPicPr>
                      <p:nvPr/>
                    </p:nvPicPr>
                    <p:blipFill>
                      <a:blip r:embed="rId10"/>
                      <a:srcRect/>
                      <a:stretch>
                        <a:fillRect/>
                      </a:stretch>
                    </p:blipFill>
                    <p:spPr bwMode="auto">
                      <a:xfrm>
                        <a:off x="5256213" y="2798763"/>
                        <a:ext cx="19446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nvGraphicFramePr>
        <p:xfrm>
          <a:off x="4967288" y="3513138"/>
          <a:ext cx="2449512" cy="793750"/>
        </p:xfrm>
        <a:graphic>
          <a:graphicData uri="http://schemas.openxmlformats.org/presentationml/2006/ole">
            <mc:AlternateContent xmlns:mc="http://schemas.openxmlformats.org/markup-compatibility/2006">
              <mc:Choice xmlns:v="urn:schemas-microsoft-com:vml" Requires="v">
                <p:oleObj spid="_x0000_s196678" name="Equation" r:id="rId11" imgW="2234880" imgH="723600" progId="Equation.DSMT4">
                  <p:embed/>
                </p:oleObj>
              </mc:Choice>
              <mc:Fallback>
                <p:oleObj name="Equation" r:id="rId11" imgW="2234880" imgH="723600" progId="Equation.DSMT4">
                  <p:embed/>
                  <p:pic>
                    <p:nvPicPr>
                      <p:cNvPr id="9" name="Object 14"/>
                      <p:cNvPicPr>
                        <a:picLocks noChangeAspect="1" noChangeArrowheads="1"/>
                      </p:cNvPicPr>
                      <p:nvPr/>
                    </p:nvPicPr>
                    <p:blipFill>
                      <a:blip r:embed="rId12"/>
                      <a:srcRect/>
                      <a:stretch>
                        <a:fillRect/>
                      </a:stretch>
                    </p:blipFill>
                    <p:spPr bwMode="auto">
                      <a:xfrm>
                        <a:off x="4967288" y="3513138"/>
                        <a:ext cx="24495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7"/>
          <p:cNvGraphicFramePr>
            <a:graphicFrameLocks noChangeAspect="1"/>
          </p:cNvGraphicFramePr>
          <p:nvPr/>
        </p:nvGraphicFramePr>
        <p:xfrm>
          <a:off x="1014413" y="1125538"/>
          <a:ext cx="3000375" cy="703262"/>
        </p:xfrm>
        <a:graphic>
          <a:graphicData uri="http://schemas.openxmlformats.org/presentationml/2006/ole">
            <mc:AlternateContent xmlns:mc="http://schemas.openxmlformats.org/markup-compatibility/2006">
              <mc:Choice xmlns:v="urn:schemas-microsoft-com:vml" Requires="v">
                <p:oleObj spid="_x0000_s196679" name="Equation" r:id="rId13" imgW="3174840" imgH="723600" progId="Equation.DSMT4">
                  <p:embed/>
                </p:oleObj>
              </mc:Choice>
              <mc:Fallback>
                <p:oleObj name="Equation" r:id="rId13" imgW="3174840" imgH="723600" progId="Equation.DSMT4">
                  <p:embed/>
                  <p:pic>
                    <p:nvPicPr>
                      <p:cNvPr id="10" name="Object 17"/>
                      <p:cNvPicPr>
                        <a:picLocks noChangeAspect="1" noChangeArrowheads="1"/>
                      </p:cNvPicPr>
                      <p:nvPr/>
                    </p:nvPicPr>
                    <p:blipFill>
                      <a:blip r:embed="rId14"/>
                      <a:srcRect/>
                      <a:stretch>
                        <a:fillRect/>
                      </a:stretch>
                    </p:blipFill>
                    <p:spPr bwMode="auto">
                      <a:xfrm>
                        <a:off x="1014413" y="1125538"/>
                        <a:ext cx="300037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nvGraphicFramePr>
        <p:xfrm>
          <a:off x="863600" y="1844675"/>
          <a:ext cx="3240088" cy="842963"/>
        </p:xfrm>
        <a:graphic>
          <a:graphicData uri="http://schemas.openxmlformats.org/presentationml/2006/ole">
            <mc:AlternateContent xmlns:mc="http://schemas.openxmlformats.org/markup-compatibility/2006">
              <mc:Choice xmlns:v="urn:schemas-microsoft-com:vml" Requires="v">
                <p:oleObj spid="_x0000_s196680" name="Equation" r:id="rId15" imgW="3251160" imgH="850680" progId="Equation.DSMT4">
                  <p:embed/>
                </p:oleObj>
              </mc:Choice>
              <mc:Fallback>
                <p:oleObj name="Equation" r:id="rId15" imgW="3251160" imgH="850680" progId="Equation.DSMT4">
                  <p:embed/>
                  <p:pic>
                    <p:nvPicPr>
                      <p:cNvPr id="11" name="Object 18"/>
                      <p:cNvPicPr>
                        <a:picLocks noChangeAspect="1" noChangeArrowheads="1"/>
                      </p:cNvPicPr>
                      <p:nvPr/>
                    </p:nvPicPr>
                    <p:blipFill>
                      <a:blip r:embed="rId16"/>
                      <a:srcRect/>
                      <a:stretch>
                        <a:fillRect/>
                      </a:stretch>
                    </p:blipFill>
                    <p:spPr bwMode="auto">
                      <a:xfrm>
                        <a:off x="863600" y="1844675"/>
                        <a:ext cx="324008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19"/>
          <p:cNvSpPr>
            <a:spLocks noChangeArrowheads="1"/>
          </p:cNvSpPr>
          <p:nvPr/>
        </p:nvSpPr>
        <p:spPr bwMode="auto">
          <a:xfrm>
            <a:off x="1020763" y="1304925"/>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3" name="Oval 20"/>
          <p:cNvSpPr>
            <a:spLocks noChangeArrowheads="1"/>
          </p:cNvSpPr>
          <p:nvPr/>
        </p:nvSpPr>
        <p:spPr bwMode="auto">
          <a:xfrm>
            <a:off x="863600" y="2168525"/>
            <a:ext cx="144463" cy="144463"/>
          </a:xfrm>
          <a:prstGeom prst="ellipse">
            <a:avLst/>
          </a:prstGeom>
          <a:noFill/>
          <a:ln w="19050">
            <a:solidFill>
              <a:schemeClr val="bg1"/>
            </a:solidFill>
            <a:round/>
            <a:headEnd/>
            <a:tailEnd/>
          </a:ln>
          <a:effectLst/>
        </p:spPr>
        <p:txBody>
          <a:bodyPr wrap="none" anchor="ctr"/>
          <a:lstStyle/>
          <a:p>
            <a:endParaRPr lang="zh-CN" altLang="en-US" b="1">
              <a:solidFill>
                <a:schemeClr val="bg1"/>
              </a:solidFill>
            </a:endParaRPr>
          </a:p>
        </p:txBody>
      </p:sp>
      <p:graphicFrame>
        <p:nvGraphicFramePr>
          <p:cNvPr id="14" name="Object 21"/>
          <p:cNvGraphicFramePr>
            <a:graphicFrameLocks noChangeAspect="1"/>
          </p:cNvGraphicFramePr>
          <p:nvPr/>
        </p:nvGraphicFramePr>
        <p:xfrm>
          <a:off x="4765675" y="1052513"/>
          <a:ext cx="3082925" cy="765175"/>
        </p:xfrm>
        <a:graphic>
          <a:graphicData uri="http://schemas.openxmlformats.org/presentationml/2006/ole">
            <mc:AlternateContent xmlns:mc="http://schemas.openxmlformats.org/markup-compatibility/2006">
              <mc:Choice xmlns:v="urn:schemas-microsoft-com:vml" Requires="v">
                <p:oleObj spid="_x0000_s196681" name="Equation" r:id="rId17" imgW="3263760" imgH="787320" progId="Equation.DSMT4">
                  <p:embed/>
                </p:oleObj>
              </mc:Choice>
              <mc:Fallback>
                <p:oleObj name="Equation" r:id="rId17" imgW="3263760" imgH="787320" progId="Equation.DSMT4">
                  <p:embed/>
                  <p:pic>
                    <p:nvPicPr>
                      <p:cNvPr id="14" name="Object 21"/>
                      <p:cNvPicPr>
                        <a:picLocks noChangeAspect="1" noChangeArrowheads="1"/>
                      </p:cNvPicPr>
                      <p:nvPr/>
                    </p:nvPicPr>
                    <p:blipFill>
                      <a:blip r:embed="rId18"/>
                      <a:srcRect/>
                      <a:stretch>
                        <a:fillRect/>
                      </a:stretch>
                    </p:blipFill>
                    <p:spPr bwMode="auto">
                      <a:xfrm>
                        <a:off x="4765675" y="1052513"/>
                        <a:ext cx="30829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22"/>
          <p:cNvSpPr>
            <a:spLocks noChangeArrowheads="1"/>
          </p:cNvSpPr>
          <p:nvPr/>
        </p:nvSpPr>
        <p:spPr bwMode="auto">
          <a:xfrm>
            <a:off x="4772025" y="1301750"/>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6" name="Oval 23"/>
          <p:cNvSpPr>
            <a:spLocks noChangeArrowheads="1"/>
          </p:cNvSpPr>
          <p:nvPr/>
        </p:nvSpPr>
        <p:spPr bwMode="auto">
          <a:xfrm>
            <a:off x="4751388" y="2133600"/>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7" name="Oval 24"/>
          <p:cNvSpPr>
            <a:spLocks noChangeArrowheads="1"/>
          </p:cNvSpPr>
          <p:nvPr/>
        </p:nvSpPr>
        <p:spPr bwMode="auto">
          <a:xfrm>
            <a:off x="5003601" y="3717032"/>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graphicFrame>
        <p:nvGraphicFramePr>
          <p:cNvPr id="18" name="Object 25"/>
          <p:cNvGraphicFramePr>
            <a:graphicFrameLocks noChangeAspect="1"/>
          </p:cNvGraphicFramePr>
          <p:nvPr/>
        </p:nvGraphicFramePr>
        <p:xfrm>
          <a:off x="5111750" y="4913313"/>
          <a:ext cx="2628900" cy="549275"/>
        </p:xfrm>
        <a:graphic>
          <a:graphicData uri="http://schemas.openxmlformats.org/presentationml/2006/ole">
            <mc:AlternateContent xmlns:mc="http://schemas.openxmlformats.org/markup-compatibility/2006">
              <mc:Choice xmlns:v="urn:schemas-microsoft-com:vml" Requires="v">
                <p:oleObj spid="_x0000_s196682" name="Equation" r:id="rId19" imgW="2361960" imgH="495000" progId="Equation.DSMT4">
                  <p:embed/>
                </p:oleObj>
              </mc:Choice>
              <mc:Fallback>
                <p:oleObj name="Equation" r:id="rId19" imgW="2361960" imgH="495000" progId="Equation.DSMT4">
                  <p:embed/>
                  <p:pic>
                    <p:nvPicPr>
                      <p:cNvPr id="18" name="Object 25"/>
                      <p:cNvPicPr>
                        <a:picLocks noChangeAspect="1" noChangeArrowheads="1"/>
                      </p:cNvPicPr>
                      <p:nvPr/>
                    </p:nvPicPr>
                    <p:blipFill>
                      <a:blip r:embed="rId20"/>
                      <a:srcRect/>
                      <a:stretch>
                        <a:fillRect/>
                      </a:stretch>
                    </p:blipFill>
                    <p:spPr bwMode="auto">
                      <a:xfrm>
                        <a:off x="5111750" y="4913313"/>
                        <a:ext cx="2628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26"/>
          <p:cNvGraphicFramePr>
            <a:graphicFrameLocks noChangeAspect="1"/>
          </p:cNvGraphicFramePr>
          <p:nvPr/>
        </p:nvGraphicFramePr>
        <p:xfrm>
          <a:off x="5148263" y="6043613"/>
          <a:ext cx="2627312" cy="539750"/>
        </p:xfrm>
        <a:graphic>
          <a:graphicData uri="http://schemas.openxmlformats.org/presentationml/2006/ole">
            <mc:AlternateContent xmlns:mc="http://schemas.openxmlformats.org/markup-compatibility/2006">
              <mc:Choice xmlns:v="urn:schemas-microsoft-com:vml" Requires="v">
                <p:oleObj spid="_x0000_s196683" name="Equation" r:id="rId21" imgW="2387520" imgH="495000" progId="Equation.DSMT4">
                  <p:embed/>
                </p:oleObj>
              </mc:Choice>
              <mc:Fallback>
                <p:oleObj name="Equation" r:id="rId21" imgW="2387520" imgH="495000" progId="Equation.DSMT4">
                  <p:embed/>
                  <p:pic>
                    <p:nvPicPr>
                      <p:cNvPr id="19" name="Object 26"/>
                      <p:cNvPicPr>
                        <a:picLocks noChangeAspect="1" noChangeArrowheads="1"/>
                      </p:cNvPicPr>
                      <p:nvPr/>
                    </p:nvPicPr>
                    <p:blipFill>
                      <a:blip r:embed="rId22"/>
                      <a:srcRect/>
                      <a:stretch>
                        <a:fillRect/>
                      </a:stretch>
                    </p:blipFill>
                    <p:spPr bwMode="auto">
                      <a:xfrm>
                        <a:off x="5148263" y="6043613"/>
                        <a:ext cx="262731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7"/>
          <p:cNvGraphicFramePr>
            <a:graphicFrameLocks noChangeAspect="1"/>
          </p:cNvGraphicFramePr>
          <p:nvPr/>
        </p:nvGraphicFramePr>
        <p:xfrm>
          <a:off x="5111750" y="5527675"/>
          <a:ext cx="1944688" cy="458788"/>
        </p:xfrm>
        <a:graphic>
          <a:graphicData uri="http://schemas.openxmlformats.org/presentationml/2006/ole">
            <mc:AlternateContent xmlns:mc="http://schemas.openxmlformats.org/markup-compatibility/2006">
              <mc:Choice xmlns:v="urn:schemas-microsoft-com:vml" Requires="v">
                <p:oleObj spid="_x0000_s196684" name="Equation" r:id="rId23" imgW="1803240" imgH="431640" progId="Equation.DSMT4">
                  <p:embed/>
                </p:oleObj>
              </mc:Choice>
              <mc:Fallback>
                <p:oleObj name="Equation" r:id="rId23" imgW="1803240" imgH="431640" progId="Equation.DSMT4">
                  <p:embed/>
                  <p:pic>
                    <p:nvPicPr>
                      <p:cNvPr id="20" name="Object 27"/>
                      <p:cNvPicPr>
                        <a:picLocks noChangeAspect="1" noChangeArrowheads="1"/>
                      </p:cNvPicPr>
                      <p:nvPr/>
                    </p:nvPicPr>
                    <p:blipFill>
                      <a:blip r:embed="rId24"/>
                      <a:srcRect/>
                      <a:stretch>
                        <a:fillRect/>
                      </a:stretch>
                    </p:blipFill>
                    <p:spPr bwMode="auto">
                      <a:xfrm>
                        <a:off x="5111750" y="5527675"/>
                        <a:ext cx="19446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8"/>
          <p:cNvGraphicFramePr>
            <a:graphicFrameLocks noChangeAspect="1"/>
          </p:cNvGraphicFramePr>
          <p:nvPr/>
        </p:nvGraphicFramePr>
        <p:xfrm>
          <a:off x="5148263" y="4281488"/>
          <a:ext cx="1908175" cy="552450"/>
        </p:xfrm>
        <a:graphic>
          <a:graphicData uri="http://schemas.openxmlformats.org/presentationml/2006/ole">
            <mc:AlternateContent xmlns:mc="http://schemas.openxmlformats.org/markup-compatibility/2006">
              <mc:Choice xmlns:v="urn:schemas-microsoft-com:vml" Requires="v">
                <p:oleObj spid="_x0000_s196685" name="Equation" r:id="rId25" imgW="1600200" imgH="495000" progId="Equation.DSMT4">
                  <p:embed/>
                </p:oleObj>
              </mc:Choice>
              <mc:Fallback>
                <p:oleObj name="Equation" r:id="rId25" imgW="1600200" imgH="495000" progId="Equation.DSMT4">
                  <p:embed/>
                  <p:pic>
                    <p:nvPicPr>
                      <p:cNvPr id="21" name="Object 28"/>
                      <p:cNvPicPr>
                        <a:picLocks noChangeAspect="1" noChangeArrowheads="1"/>
                      </p:cNvPicPr>
                      <p:nvPr/>
                    </p:nvPicPr>
                    <p:blipFill>
                      <a:blip r:embed="rId26"/>
                      <a:srcRect/>
                      <a:stretch>
                        <a:fillRect/>
                      </a:stretch>
                    </p:blipFill>
                    <p:spPr bwMode="auto">
                      <a:xfrm>
                        <a:off x="5148263" y="4281488"/>
                        <a:ext cx="19081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9"/>
          <p:cNvGraphicFramePr>
            <a:graphicFrameLocks noChangeAspect="1"/>
          </p:cNvGraphicFramePr>
          <p:nvPr/>
        </p:nvGraphicFramePr>
        <p:xfrm>
          <a:off x="1439863" y="4295775"/>
          <a:ext cx="1655762" cy="527050"/>
        </p:xfrm>
        <a:graphic>
          <a:graphicData uri="http://schemas.openxmlformats.org/presentationml/2006/ole">
            <mc:AlternateContent xmlns:mc="http://schemas.openxmlformats.org/markup-compatibility/2006">
              <mc:Choice xmlns:v="urn:schemas-microsoft-com:vml" Requires="v">
                <p:oleObj spid="_x0000_s196686" name="Equation" r:id="rId27" imgW="1549080" imgH="495000" progId="Equation.DSMT4">
                  <p:embed/>
                </p:oleObj>
              </mc:Choice>
              <mc:Fallback>
                <p:oleObj name="Equation" r:id="rId27" imgW="1549080" imgH="495000" progId="Equation.DSMT4">
                  <p:embed/>
                  <p:pic>
                    <p:nvPicPr>
                      <p:cNvPr id="22" name="Object 29"/>
                      <p:cNvPicPr>
                        <a:picLocks noChangeAspect="1" noChangeArrowheads="1"/>
                      </p:cNvPicPr>
                      <p:nvPr/>
                    </p:nvPicPr>
                    <p:blipFill>
                      <a:blip r:embed="rId28"/>
                      <a:srcRect/>
                      <a:stretch>
                        <a:fillRect/>
                      </a:stretch>
                    </p:blipFill>
                    <p:spPr bwMode="auto">
                      <a:xfrm>
                        <a:off x="1439863" y="4295775"/>
                        <a:ext cx="1655762"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0"/>
          <p:cNvGraphicFramePr>
            <a:graphicFrameLocks noChangeAspect="1"/>
          </p:cNvGraphicFramePr>
          <p:nvPr/>
        </p:nvGraphicFramePr>
        <p:xfrm>
          <a:off x="877888" y="4905375"/>
          <a:ext cx="2757487" cy="530225"/>
        </p:xfrm>
        <a:graphic>
          <a:graphicData uri="http://schemas.openxmlformats.org/presentationml/2006/ole">
            <mc:AlternateContent xmlns:mc="http://schemas.openxmlformats.org/markup-compatibility/2006">
              <mc:Choice xmlns:v="urn:schemas-microsoft-com:vml" Requires="v">
                <p:oleObj spid="_x0000_s196687" name="Equation" r:id="rId29" imgW="2552400" imgH="495000" progId="Equation.DSMT4">
                  <p:embed/>
                </p:oleObj>
              </mc:Choice>
              <mc:Fallback>
                <p:oleObj name="Equation" r:id="rId29" imgW="2552400" imgH="495000" progId="Equation.DSMT4">
                  <p:embed/>
                  <p:pic>
                    <p:nvPicPr>
                      <p:cNvPr id="23" name="Object 30"/>
                      <p:cNvPicPr>
                        <a:picLocks noChangeAspect="1" noChangeArrowheads="1"/>
                      </p:cNvPicPr>
                      <p:nvPr/>
                    </p:nvPicPr>
                    <p:blipFill>
                      <a:blip r:embed="rId30"/>
                      <a:srcRect/>
                      <a:stretch>
                        <a:fillRect/>
                      </a:stretch>
                    </p:blipFill>
                    <p:spPr bwMode="auto">
                      <a:xfrm>
                        <a:off x="877888" y="4905375"/>
                        <a:ext cx="275748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p:cNvGraphicFramePr>
            <a:graphicFrameLocks noChangeAspect="1"/>
          </p:cNvGraphicFramePr>
          <p:nvPr/>
        </p:nvGraphicFramePr>
        <p:xfrm>
          <a:off x="1152525" y="5516563"/>
          <a:ext cx="2124075" cy="468312"/>
        </p:xfrm>
        <a:graphic>
          <a:graphicData uri="http://schemas.openxmlformats.org/presentationml/2006/ole">
            <mc:AlternateContent xmlns:mc="http://schemas.openxmlformats.org/markup-compatibility/2006">
              <mc:Choice xmlns:v="urn:schemas-microsoft-com:vml" Requires="v">
                <p:oleObj spid="_x0000_s196688" name="Equation" r:id="rId31" imgW="1942920" imgH="431640" progId="Equation.DSMT4">
                  <p:embed/>
                </p:oleObj>
              </mc:Choice>
              <mc:Fallback>
                <p:oleObj name="Equation" r:id="rId31" imgW="1942920" imgH="431640" progId="Equation.DSMT4">
                  <p:embed/>
                  <p:pic>
                    <p:nvPicPr>
                      <p:cNvPr id="24" name="Object 31"/>
                      <p:cNvPicPr>
                        <a:picLocks noChangeAspect="1" noChangeArrowheads="1"/>
                      </p:cNvPicPr>
                      <p:nvPr/>
                    </p:nvPicPr>
                    <p:blipFill>
                      <a:blip r:embed="rId32"/>
                      <a:srcRect/>
                      <a:stretch>
                        <a:fillRect/>
                      </a:stretch>
                    </p:blipFill>
                    <p:spPr bwMode="auto">
                      <a:xfrm>
                        <a:off x="1152525" y="5516563"/>
                        <a:ext cx="21240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2"/>
          <p:cNvGraphicFramePr>
            <a:graphicFrameLocks noChangeAspect="1"/>
          </p:cNvGraphicFramePr>
          <p:nvPr/>
        </p:nvGraphicFramePr>
        <p:xfrm>
          <a:off x="1079500" y="6057900"/>
          <a:ext cx="2736850" cy="500063"/>
        </p:xfrm>
        <a:graphic>
          <a:graphicData uri="http://schemas.openxmlformats.org/presentationml/2006/ole">
            <mc:AlternateContent xmlns:mc="http://schemas.openxmlformats.org/markup-compatibility/2006">
              <mc:Choice xmlns:v="urn:schemas-microsoft-com:vml" Requires="v">
                <p:oleObj spid="_x0000_s196689" name="Equation" r:id="rId33" imgW="2705040" imgH="495000" progId="Equation.DSMT4">
                  <p:embed/>
                </p:oleObj>
              </mc:Choice>
              <mc:Fallback>
                <p:oleObj name="Equation" r:id="rId33" imgW="2705040" imgH="495000" progId="Equation.DSMT4">
                  <p:embed/>
                  <p:pic>
                    <p:nvPicPr>
                      <p:cNvPr id="25" name="Object 32"/>
                      <p:cNvPicPr>
                        <a:picLocks noChangeAspect="1" noChangeArrowheads="1"/>
                      </p:cNvPicPr>
                      <p:nvPr/>
                    </p:nvPicPr>
                    <p:blipFill>
                      <a:blip r:embed="rId34"/>
                      <a:srcRect/>
                      <a:stretch>
                        <a:fillRect/>
                      </a:stretch>
                    </p:blipFill>
                    <p:spPr bwMode="auto">
                      <a:xfrm>
                        <a:off x="1079500" y="6057900"/>
                        <a:ext cx="27368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3"/>
          <p:cNvSpPr>
            <a:spLocks noChangeArrowheads="1"/>
          </p:cNvSpPr>
          <p:nvPr/>
        </p:nvSpPr>
        <p:spPr bwMode="auto">
          <a:xfrm>
            <a:off x="935831" y="3771899"/>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Tree>
    <p:extLst>
      <p:ext uri="{BB962C8B-B14F-4D97-AF65-F5344CB8AC3E}">
        <p14:creationId xmlns:p14="http://schemas.microsoft.com/office/powerpoint/2010/main" val="199026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p:cNvSpPr>
            <a:spLocks noChangeArrowheads="1"/>
          </p:cNvSpPr>
          <p:nvPr/>
        </p:nvSpPr>
        <p:spPr bwMode="auto">
          <a:xfrm>
            <a:off x="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例题：</a:t>
            </a:r>
            <a:r>
              <a:rPr lang="en-US" altLang="zh-CN" sz="2400" b="1">
                <a:solidFill>
                  <a:srgbClr val="FFC000"/>
                </a:solidFill>
              </a:rPr>
              <a:t>9.18(p.419)</a:t>
            </a:r>
            <a:r>
              <a:rPr lang="zh-CN" altLang="zh-CN" sz="2400" b="1">
                <a:solidFill>
                  <a:srgbClr val="FFC000"/>
                </a:solidFill>
              </a:rPr>
              <a:t>（重点）</a:t>
            </a:r>
          </a:p>
          <a:p>
            <a:pPr algn="l"/>
            <a:r>
              <a:rPr lang="zh-CN" altLang="zh-CN" sz="2400" b="1">
                <a:solidFill>
                  <a:schemeClr val="bg1"/>
                </a:solidFill>
              </a:rPr>
              <a:t>无限长圆柱形铜线，外面包一层相对磁导率为</a:t>
            </a:r>
            <a:r>
              <a:rPr lang="en-US" altLang="zh-CN" sz="2400" b="1">
                <a:solidFill>
                  <a:schemeClr val="bg1"/>
                </a:solidFill>
              </a:rPr>
              <a:t>μ</a:t>
            </a:r>
            <a:r>
              <a:rPr lang="en-US" altLang="zh-CN" sz="2400" b="1" baseline="-25000">
                <a:solidFill>
                  <a:schemeClr val="bg1"/>
                </a:solidFill>
              </a:rPr>
              <a:t>r</a:t>
            </a:r>
            <a:r>
              <a:rPr lang="zh-CN" altLang="zh-CN" sz="2400" b="1">
                <a:solidFill>
                  <a:schemeClr val="bg1"/>
                </a:solidFill>
              </a:rPr>
              <a:t>的圆筒形磁介质。导线的半径为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，磁介质的外半径为</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，铜线内均匀分布的电流</a:t>
            </a:r>
            <a:r>
              <a:rPr lang="en-US" altLang="zh-CN" sz="2400" b="1">
                <a:solidFill>
                  <a:schemeClr val="bg1"/>
                </a:solidFill>
              </a:rPr>
              <a:t>I</a:t>
            </a:r>
            <a:r>
              <a:rPr lang="zh-CN" altLang="zh-CN" sz="2400" b="1">
                <a:solidFill>
                  <a:schemeClr val="bg1"/>
                </a:solidFill>
              </a:rPr>
              <a:t>，铜线的相对磁导率为</a:t>
            </a:r>
            <a:r>
              <a:rPr lang="en-US" altLang="zh-CN" sz="2400" b="1">
                <a:solidFill>
                  <a:schemeClr val="bg1"/>
                </a:solidFill>
              </a:rPr>
              <a:t>1</a:t>
            </a:r>
            <a:r>
              <a:rPr lang="zh-CN" altLang="zh-CN" sz="2400" b="1">
                <a:solidFill>
                  <a:schemeClr val="bg1"/>
                </a:solidFill>
              </a:rPr>
              <a:t>。</a:t>
            </a:r>
          </a:p>
          <a:p>
            <a:pPr algn="l"/>
            <a:r>
              <a:rPr lang="zh-CN" altLang="zh-CN" sz="2400" b="1">
                <a:solidFill>
                  <a:schemeClr val="bg1"/>
                </a:solidFill>
              </a:rPr>
              <a:t>求：无限长圆柱形铜线和介质内外的磁场强度</a:t>
            </a:r>
            <a:r>
              <a:rPr lang="en-US" altLang="zh-CN" sz="2400" b="1">
                <a:solidFill>
                  <a:schemeClr val="bg1"/>
                </a:solidFill>
              </a:rPr>
              <a:t>H</a:t>
            </a:r>
            <a:r>
              <a:rPr lang="zh-CN" altLang="zh-CN" sz="2400" b="1">
                <a:solidFill>
                  <a:schemeClr val="bg1"/>
                </a:solidFill>
              </a:rPr>
              <a:t>和磁感应强度</a:t>
            </a:r>
            <a:r>
              <a:rPr lang="en-US" altLang="zh-CN" sz="2400" b="1">
                <a:solidFill>
                  <a:schemeClr val="bg1"/>
                </a:solidFill>
              </a:rPr>
              <a:t>B</a:t>
            </a:r>
            <a:r>
              <a:rPr lang="zh-CN" altLang="zh-CN" sz="2400" b="1">
                <a:solidFill>
                  <a:schemeClr val="bg1"/>
                </a:solidFill>
              </a:rPr>
              <a:t>。</a:t>
            </a:r>
          </a:p>
        </p:txBody>
      </p:sp>
      <p:pic>
        <p:nvPicPr>
          <p:cNvPr id="74755"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85975"/>
            <a:ext cx="58451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6"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811713"/>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7"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4759325"/>
            <a:ext cx="24860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4781550"/>
            <a:ext cx="1590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9"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6092825"/>
            <a:ext cx="3124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5" y="5849938"/>
            <a:ext cx="26574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1"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750" y="1938338"/>
            <a:ext cx="23145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3475" y="4297363"/>
            <a:ext cx="28003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1910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414463"/>
            <a:ext cx="2286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a:extLst>
              <a:ext uri="{FF2B5EF4-FFF2-40B4-BE49-F238E27FC236}">
                <a16:creationId xmlns:a16="http://schemas.microsoft.com/office/drawing/2014/main" id="{818ED25B-D598-440C-87C7-D57B6E630331}"/>
              </a:ext>
            </a:extLst>
          </p:cNvPr>
          <p:cNvSpPr txBox="1">
            <a:spLocks noChangeArrowheads="1"/>
          </p:cNvSpPr>
          <p:nvPr/>
        </p:nvSpPr>
        <p:spPr bwMode="auto">
          <a:xfrm>
            <a:off x="838200" y="174625"/>
            <a:ext cx="481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Times New Roman" panose="02020603050405020304" pitchFamily="18" charset="0"/>
              </a:rPr>
              <a:t>一无限长载流直导线，其外包围一层磁介质，相对磁导率</a:t>
            </a:r>
          </a:p>
        </p:txBody>
      </p:sp>
      <p:graphicFrame>
        <p:nvGraphicFramePr>
          <p:cNvPr id="161795" name="Object 3">
            <a:extLst>
              <a:ext uri="{FF2B5EF4-FFF2-40B4-BE49-F238E27FC236}">
                <a16:creationId xmlns:a16="http://schemas.microsoft.com/office/drawing/2014/main" id="{A37C0FFE-C0FF-48BF-A422-FE557C3FF679}"/>
              </a:ext>
            </a:extLst>
          </p:cNvPr>
          <p:cNvGraphicFramePr>
            <a:graphicFrameLocks/>
          </p:cNvGraphicFramePr>
          <p:nvPr/>
        </p:nvGraphicFramePr>
        <p:xfrm>
          <a:off x="4081463" y="730250"/>
          <a:ext cx="863600" cy="419100"/>
        </p:xfrm>
        <a:graphic>
          <a:graphicData uri="http://schemas.openxmlformats.org/presentationml/2006/ole">
            <mc:AlternateContent xmlns:mc="http://schemas.openxmlformats.org/markup-compatibility/2006">
              <mc:Choice xmlns:v="urn:schemas-microsoft-com:vml" Requires="v">
                <p:oleObj spid="_x0000_s161981" name="Equation" r:id="rId3" imgW="863280" imgH="419040" progId="Equation.3">
                  <p:embed/>
                </p:oleObj>
              </mc:Choice>
              <mc:Fallback>
                <p:oleObj name="Equation" r:id="rId3" imgW="863280" imgH="41904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463" y="730250"/>
                        <a:ext cx="863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796" name="Text Box 4">
            <a:extLst>
              <a:ext uri="{FF2B5EF4-FFF2-40B4-BE49-F238E27FC236}">
                <a16:creationId xmlns:a16="http://schemas.microsoft.com/office/drawing/2014/main" id="{E399D996-433A-49FC-BBD8-31E05777B7FC}"/>
              </a:ext>
            </a:extLst>
          </p:cNvPr>
          <p:cNvSpPr txBox="1">
            <a:spLocks noChangeArrowheads="1"/>
          </p:cNvSpPr>
          <p:nvPr/>
        </p:nvSpPr>
        <p:spPr bwMode="auto">
          <a:xfrm>
            <a:off x="762000" y="1676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介质内外界面上的束缚电流密度</a:t>
            </a:r>
          </a:p>
        </p:txBody>
      </p:sp>
      <p:sp>
        <p:nvSpPr>
          <p:cNvPr id="161797" name="Rectangle 5">
            <a:extLst>
              <a:ext uri="{FF2B5EF4-FFF2-40B4-BE49-F238E27FC236}">
                <a16:creationId xmlns:a16="http://schemas.microsoft.com/office/drawing/2014/main" id="{315FE1DC-FE01-4565-B3C0-3BE138423586}"/>
              </a:ext>
            </a:extLst>
          </p:cNvPr>
          <p:cNvSpPr>
            <a:spLocks noChangeArrowheads="1"/>
          </p:cNvSpPr>
          <p:nvPr/>
        </p:nvSpPr>
        <p:spPr bwMode="auto">
          <a:xfrm>
            <a:off x="304800" y="2587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例</a:t>
            </a:r>
          </a:p>
        </p:txBody>
      </p:sp>
      <p:sp>
        <p:nvSpPr>
          <p:cNvPr id="161798" name="Rectangle 6">
            <a:extLst>
              <a:ext uri="{FF2B5EF4-FFF2-40B4-BE49-F238E27FC236}">
                <a16:creationId xmlns:a16="http://schemas.microsoft.com/office/drawing/2014/main" id="{73292916-45E1-4403-B8A6-94C362938C36}"/>
              </a:ext>
            </a:extLst>
          </p:cNvPr>
          <p:cNvSpPr>
            <a:spLocks noChangeArrowheads="1"/>
          </p:cNvSpPr>
          <p:nvPr/>
        </p:nvSpPr>
        <p:spPr bwMode="auto">
          <a:xfrm>
            <a:off x="304800" y="12017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rPr>
              <a:t>求</a:t>
            </a:r>
          </a:p>
        </p:txBody>
      </p:sp>
      <p:sp>
        <p:nvSpPr>
          <p:cNvPr id="161799" name="Text Box 7">
            <a:extLst>
              <a:ext uri="{FF2B5EF4-FFF2-40B4-BE49-F238E27FC236}">
                <a16:creationId xmlns:a16="http://schemas.microsoft.com/office/drawing/2014/main" id="{3C01E6C3-6EDD-4C3E-A358-B12C9A3897C9}"/>
              </a:ext>
            </a:extLst>
          </p:cNvPr>
          <p:cNvSpPr txBox="1">
            <a:spLocks noChangeArrowheads="1"/>
          </p:cNvSpPr>
          <p:nvPr/>
        </p:nvSpPr>
        <p:spPr bwMode="auto">
          <a:xfrm>
            <a:off x="304800" y="2122488"/>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a:t>
            </a:r>
          </a:p>
        </p:txBody>
      </p:sp>
      <p:sp>
        <p:nvSpPr>
          <p:cNvPr id="161800" name="Text Box 8">
            <a:extLst>
              <a:ext uri="{FF2B5EF4-FFF2-40B4-BE49-F238E27FC236}">
                <a16:creationId xmlns:a16="http://schemas.microsoft.com/office/drawing/2014/main" id="{FF389DC4-6E5F-4AB8-B9BF-20227C5BE638}"/>
              </a:ext>
            </a:extLst>
          </p:cNvPr>
          <p:cNvSpPr txBox="1">
            <a:spLocks noChangeArrowheads="1"/>
          </p:cNvSpPr>
          <p:nvPr/>
        </p:nvSpPr>
        <p:spPr bwMode="auto">
          <a:xfrm>
            <a:off x="768350" y="2122488"/>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 根据磁介质的安培环路定理</a:t>
            </a:r>
          </a:p>
        </p:txBody>
      </p:sp>
      <p:graphicFrame>
        <p:nvGraphicFramePr>
          <p:cNvPr id="161801" name="Object 9">
            <a:extLst>
              <a:ext uri="{FF2B5EF4-FFF2-40B4-BE49-F238E27FC236}">
                <a16:creationId xmlns:a16="http://schemas.microsoft.com/office/drawing/2014/main" id="{7D41C158-DB5B-4C6A-9114-5A4087956B3A}"/>
              </a:ext>
            </a:extLst>
          </p:cNvPr>
          <p:cNvGraphicFramePr>
            <a:graphicFrameLocks/>
          </p:cNvGraphicFramePr>
          <p:nvPr/>
        </p:nvGraphicFramePr>
        <p:xfrm>
          <a:off x="901700" y="2643188"/>
          <a:ext cx="2817813" cy="608012"/>
        </p:xfrm>
        <a:graphic>
          <a:graphicData uri="http://schemas.openxmlformats.org/presentationml/2006/ole">
            <mc:AlternateContent xmlns:mc="http://schemas.openxmlformats.org/markup-compatibility/2006">
              <mc:Choice xmlns:v="urn:schemas-microsoft-com:vml" Requires="v">
                <p:oleObj spid="_x0000_s161982" name="Equation" r:id="rId5" imgW="2819160" imgH="609480" progId="Equation.3">
                  <p:embed/>
                </p:oleObj>
              </mc:Choice>
              <mc:Fallback>
                <p:oleObj name="Equation" r:id="rId5" imgW="2819160" imgH="60948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2643188"/>
                        <a:ext cx="28178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2" name="AutoShape 10">
            <a:extLst>
              <a:ext uri="{FF2B5EF4-FFF2-40B4-BE49-F238E27FC236}">
                <a16:creationId xmlns:a16="http://schemas.microsoft.com/office/drawing/2014/main" id="{18DB9CB8-27F7-4668-9330-BBD683610858}"/>
              </a:ext>
            </a:extLst>
          </p:cNvPr>
          <p:cNvSpPr>
            <a:spLocks noChangeArrowheads="1"/>
          </p:cNvSpPr>
          <p:nvPr/>
        </p:nvSpPr>
        <p:spPr bwMode="auto">
          <a:xfrm>
            <a:off x="3886200" y="277177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1803" name="Object 11">
            <a:extLst>
              <a:ext uri="{FF2B5EF4-FFF2-40B4-BE49-F238E27FC236}">
                <a16:creationId xmlns:a16="http://schemas.microsoft.com/office/drawing/2014/main" id="{836C95CF-4D18-4261-8917-C6DDF570D2EE}"/>
              </a:ext>
            </a:extLst>
          </p:cNvPr>
          <p:cNvGraphicFramePr>
            <a:graphicFrameLocks/>
          </p:cNvGraphicFramePr>
          <p:nvPr/>
        </p:nvGraphicFramePr>
        <p:xfrm>
          <a:off x="4565650" y="2754313"/>
          <a:ext cx="1601788" cy="315912"/>
        </p:xfrm>
        <a:graphic>
          <a:graphicData uri="http://schemas.openxmlformats.org/presentationml/2006/ole">
            <mc:AlternateContent xmlns:mc="http://schemas.openxmlformats.org/markup-compatibility/2006">
              <mc:Choice xmlns:v="urn:schemas-microsoft-com:vml" Requires="v">
                <p:oleObj spid="_x0000_s161983" name="Equation" r:id="rId7" imgW="1600200" imgH="317160" progId="Equation.3">
                  <p:embed/>
                </p:oleObj>
              </mc:Choice>
              <mc:Fallback>
                <p:oleObj name="Equation" r:id="rId7" imgW="1600200" imgH="317160"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650" y="2754313"/>
                        <a:ext cx="1601788"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4" name="Text Box 12">
            <a:extLst>
              <a:ext uri="{FF2B5EF4-FFF2-40B4-BE49-F238E27FC236}">
                <a16:creationId xmlns:a16="http://schemas.microsoft.com/office/drawing/2014/main" id="{8493946D-F011-45A4-B723-D03073785A1E}"/>
              </a:ext>
            </a:extLst>
          </p:cNvPr>
          <p:cNvSpPr txBox="1">
            <a:spLocks noChangeArrowheads="1"/>
          </p:cNvSpPr>
          <p:nvPr/>
        </p:nvSpPr>
        <p:spPr bwMode="auto">
          <a:xfrm>
            <a:off x="762000" y="12192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磁介质中的磁感应强度</a:t>
            </a:r>
          </a:p>
        </p:txBody>
      </p:sp>
      <p:graphicFrame>
        <p:nvGraphicFramePr>
          <p:cNvPr id="161805" name="Object 13">
            <a:extLst>
              <a:ext uri="{FF2B5EF4-FFF2-40B4-BE49-F238E27FC236}">
                <a16:creationId xmlns:a16="http://schemas.microsoft.com/office/drawing/2014/main" id="{191910B4-01AA-44D2-BEC1-D59C19500671}"/>
              </a:ext>
            </a:extLst>
          </p:cNvPr>
          <p:cNvGraphicFramePr>
            <a:graphicFrameLocks noChangeAspect="1"/>
          </p:cNvGraphicFramePr>
          <p:nvPr/>
        </p:nvGraphicFramePr>
        <p:xfrm>
          <a:off x="6740525" y="3095625"/>
          <a:ext cx="476250" cy="533400"/>
        </p:xfrm>
        <a:graphic>
          <a:graphicData uri="http://schemas.openxmlformats.org/presentationml/2006/ole">
            <mc:AlternateContent xmlns:mc="http://schemas.openxmlformats.org/markup-compatibility/2006">
              <mc:Choice xmlns:v="urn:schemas-microsoft-com:vml" Requires="v">
                <p:oleObj spid="_x0000_s161984" name="Equation" r:id="rId9" imgW="190440" imgH="215640" progId="Equation.3">
                  <p:embed/>
                </p:oleObj>
              </mc:Choice>
              <mc:Fallback>
                <p:oleObj name="Equation" r:id="rId9" imgW="190440" imgH="215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0525" y="3095625"/>
                        <a:ext cx="476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1806" name="Group 14">
            <a:extLst>
              <a:ext uri="{FF2B5EF4-FFF2-40B4-BE49-F238E27FC236}">
                <a16:creationId xmlns:a16="http://schemas.microsoft.com/office/drawing/2014/main" id="{0E508644-241E-44AA-B60A-003C6C1B82B7}"/>
              </a:ext>
            </a:extLst>
          </p:cNvPr>
          <p:cNvGrpSpPr>
            <a:grpSpLocks/>
          </p:cNvGrpSpPr>
          <p:nvPr/>
        </p:nvGrpSpPr>
        <p:grpSpPr bwMode="auto">
          <a:xfrm>
            <a:off x="6657975" y="962025"/>
            <a:ext cx="1752600" cy="3114675"/>
            <a:chOff x="4176" y="1398"/>
            <a:chExt cx="1440" cy="2778"/>
          </a:xfrm>
        </p:grpSpPr>
        <p:sp>
          <p:nvSpPr>
            <p:cNvPr id="161807" name="Line 15">
              <a:extLst>
                <a:ext uri="{FF2B5EF4-FFF2-40B4-BE49-F238E27FC236}">
                  <a16:creationId xmlns:a16="http://schemas.microsoft.com/office/drawing/2014/main" id="{4191A1F1-873C-4AB3-B229-484AAFE9317D}"/>
                </a:ext>
              </a:extLst>
            </p:cNvPr>
            <p:cNvSpPr>
              <a:spLocks noChangeShapeType="1"/>
            </p:cNvSpPr>
            <p:nvPr/>
          </p:nvSpPr>
          <p:spPr bwMode="auto">
            <a:xfrm>
              <a:off x="4176" y="1684"/>
              <a:ext cx="0" cy="22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8" name="Line 16">
              <a:extLst>
                <a:ext uri="{FF2B5EF4-FFF2-40B4-BE49-F238E27FC236}">
                  <a16:creationId xmlns:a16="http://schemas.microsoft.com/office/drawing/2014/main" id="{44923CA0-4AA8-481E-B949-C1C7AF8CB49A}"/>
                </a:ext>
              </a:extLst>
            </p:cNvPr>
            <p:cNvSpPr>
              <a:spLocks noChangeShapeType="1"/>
            </p:cNvSpPr>
            <p:nvPr/>
          </p:nvSpPr>
          <p:spPr bwMode="auto">
            <a:xfrm>
              <a:off x="5616" y="1684"/>
              <a:ext cx="0" cy="224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09" name="Oval 17">
              <a:extLst>
                <a:ext uri="{FF2B5EF4-FFF2-40B4-BE49-F238E27FC236}">
                  <a16:creationId xmlns:a16="http://schemas.microsoft.com/office/drawing/2014/main" id="{4259EE43-EC9D-4D35-B5FC-3E36636CC313}"/>
                </a:ext>
              </a:extLst>
            </p:cNvPr>
            <p:cNvSpPr>
              <a:spLocks noChangeArrowheads="1"/>
            </p:cNvSpPr>
            <p:nvPr/>
          </p:nvSpPr>
          <p:spPr bwMode="auto">
            <a:xfrm>
              <a:off x="4176" y="3737"/>
              <a:ext cx="1440" cy="39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0" name="AutoShape 18">
              <a:extLst>
                <a:ext uri="{FF2B5EF4-FFF2-40B4-BE49-F238E27FC236}">
                  <a16:creationId xmlns:a16="http://schemas.microsoft.com/office/drawing/2014/main" id="{CB4710D4-75AB-4EC9-B9F6-9ED2692CD67C}"/>
                </a:ext>
              </a:extLst>
            </p:cNvPr>
            <p:cNvSpPr>
              <a:spLocks noChangeArrowheads="1"/>
            </p:cNvSpPr>
            <p:nvPr/>
          </p:nvSpPr>
          <p:spPr bwMode="auto">
            <a:xfrm>
              <a:off x="4656" y="1584"/>
              <a:ext cx="480" cy="2421"/>
            </a:xfrm>
            <a:prstGeom prst="can">
              <a:avLst>
                <a:gd name="adj" fmla="val 36264"/>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1" name="Line 19">
              <a:extLst>
                <a:ext uri="{FF2B5EF4-FFF2-40B4-BE49-F238E27FC236}">
                  <a16:creationId xmlns:a16="http://schemas.microsoft.com/office/drawing/2014/main" id="{C104403C-6A7A-4079-BF70-37E3B7C26B52}"/>
                </a:ext>
              </a:extLst>
            </p:cNvPr>
            <p:cNvSpPr>
              <a:spLocks noChangeShapeType="1"/>
            </p:cNvSpPr>
            <p:nvPr/>
          </p:nvSpPr>
          <p:spPr bwMode="auto">
            <a:xfrm>
              <a:off x="4896" y="1398"/>
              <a:ext cx="0" cy="2778"/>
            </a:xfrm>
            <a:prstGeom prst="line">
              <a:avLst/>
            </a:prstGeom>
            <a:noFill/>
            <a:ln w="28575">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2" name="Oval 20">
              <a:extLst>
                <a:ext uri="{FF2B5EF4-FFF2-40B4-BE49-F238E27FC236}">
                  <a16:creationId xmlns:a16="http://schemas.microsoft.com/office/drawing/2014/main" id="{9ABB73B2-D72B-465C-A9AE-2FB3B2233503}"/>
                </a:ext>
              </a:extLst>
            </p:cNvPr>
            <p:cNvSpPr>
              <a:spLocks noChangeArrowheads="1"/>
            </p:cNvSpPr>
            <p:nvPr/>
          </p:nvSpPr>
          <p:spPr bwMode="auto">
            <a:xfrm>
              <a:off x="4176" y="1488"/>
              <a:ext cx="1440" cy="391"/>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1813" name="Group 21">
            <a:extLst>
              <a:ext uri="{FF2B5EF4-FFF2-40B4-BE49-F238E27FC236}">
                <a16:creationId xmlns:a16="http://schemas.microsoft.com/office/drawing/2014/main" id="{34848D8B-E752-45DE-B919-7CB44D0DEDF6}"/>
              </a:ext>
            </a:extLst>
          </p:cNvPr>
          <p:cNvGrpSpPr>
            <a:grpSpLocks/>
          </p:cNvGrpSpPr>
          <p:nvPr/>
        </p:nvGrpSpPr>
        <p:grpSpPr bwMode="auto">
          <a:xfrm>
            <a:off x="6640513" y="1800225"/>
            <a:ext cx="914400" cy="533400"/>
            <a:chOff x="4309" y="2352"/>
            <a:chExt cx="576" cy="336"/>
          </a:xfrm>
        </p:grpSpPr>
        <p:graphicFrame>
          <p:nvGraphicFramePr>
            <p:cNvPr id="161814" name="Object 22">
              <a:extLst>
                <a:ext uri="{FF2B5EF4-FFF2-40B4-BE49-F238E27FC236}">
                  <a16:creationId xmlns:a16="http://schemas.microsoft.com/office/drawing/2014/main" id="{B65A2DE3-4E01-4637-B50C-3214B5A13764}"/>
                </a:ext>
              </a:extLst>
            </p:cNvPr>
            <p:cNvGraphicFramePr>
              <a:graphicFrameLocks noChangeAspect="1"/>
            </p:cNvGraphicFramePr>
            <p:nvPr/>
          </p:nvGraphicFramePr>
          <p:xfrm>
            <a:off x="4378" y="2352"/>
            <a:ext cx="278" cy="288"/>
          </p:xfrm>
          <a:graphic>
            <a:graphicData uri="http://schemas.openxmlformats.org/presentationml/2006/ole">
              <mc:AlternateContent xmlns:mc="http://schemas.openxmlformats.org/markup-compatibility/2006">
                <mc:Choice xmlns:v="urn:schemas-microsoft-com:vml" Requires="v">
                  <p:oleObj spid="_x0000_s161985" name="Equation" r:id="rId11" imgW="190440" imgH="215640" progId="Equation.3">
                    <p:embed/>
                  </p:oleObj>
                </mc:Choice>
                <mc:Fallback>
                  <p:oleObj name="Equation" r:id="rId11" imgW="190440" imgH="21564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8" y="2352"/>
                          <a:ext cx="27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15" name="Line 23">
              <a:extLst>
                <a:ext uri="{FF2B5EF4-FFF2-40B4-BE49-F238E27FC236}">
                  <a16:creationId xmlns:a16="http://schemas.microsoft.com/office/drawing/2014/main" id="{4DD82E21-E44F-4F25-B45F-4D5AB6FDDB60}"/>
                </a:ext>
              </a:extLst>
            </p:cNvPr>
            <p:cNvSpPr>
              <a:spLocks noChangeShapeType="1"/>
            </p:cNvSpPr>
            <p:nvPr/>
          </p:nvSpPr>
          <p:spPr bwMode="auto">
            <a:xfrm>
              <a:off x="4309" y="2688"/>
              <a:ext cx="576"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16" name="Group 24">
            <a:extLst>
              <a:ext uri="{FF2B5EF4-FFF2-40B4-BE49-F238E27FC236}">
                <a16:creationId xmlns:a16="http://schemas.microsoft.com/office/drawing/2014/main" id="{7CDB6083-BD6D-4EFE-8091-9E415C216042}"/>
              </a:ext>
            </a:extLst>
          </p:cNvPr>
          <p:cNvGrpSpPr>
            <a:grpSpLocks/>
          </p:cNvGrpSpPr>
          <p:nvPr/>
        </p:nvGrpSpPr>
        <p:grpSpPr bwMode="auto">
          <a:xfrm>
            <a:off x="7537450" y="1020763"/>
            <a:ext cx="700088" cy="457200"/>
            <a:chOff x="4874" y="1861"/>
            <a:chExt cx="441" cy="288"/>
          </a:xfrm>
        </p:grpSpPr>
        <p:graphicFrame>
          <p:nvGraphicFramePr>
            <p:cNvPr id="161817" name="Object 25">
              <a:extLst>
                <a:ext uri="{FF2B5EF4-FFF2-40B4-BE49-F238E27FC236}">
                  <a16:creationId xmlns:a16="http://schemas.microsoft.com/office/drawing/2014/main" id="{76A6FDDF-E744-471E-84F2-F4DE6FEC7B7C}"/>
                </a:ext>
              </a:extLst>
            </p:cNvPr>
            <p:cNvGraphicFramePr>
              <a:graphicFrameLocks noChangeAspect="1"/>
            </p:cNvGraphicFramePr>
            <p:nvPr/>
          </p:nvGraphicFramePr>
          <p:xfrm>
            <a:off x="5055" y="1861"/>
            <a:ext cx="260" cy="288"/>
          </p:xfrm>
          <a:graphic>
            <a:graphicData uri="http://schemas.openxmlformats.org/presentationml/2006/ole">
              <mc:AlternateContent xmlns:mc="http://schemas.openxmlformats.org/markup-compatibility/2006">
                <mc:Choice xmlns:v="urn:schemas-microsoft-com:vml" Requires="v">
                  <p:oleObj spid="_x0000_s161986" name="Equation" r:id="rId13" imgW="177480" imgH="215640" progId="Equation.3">
                    <p:embed/>
                  </p:oleObj>
                </mc:Choice>
                <mc:Fallback>
                  <p:oleObj name="Equation" r:id="rId13" imgW="177480" imgH="21564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5" y="1861"/>
                          <a:ext cx="2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18" name="Line 26">
              <a:extLst>
                <a:ext uri="{FF2B5EF4-FFF2-40B4-BE49-F238E27FC236}">
                  <a16:creationId xmlns:a16="http://schemas.microsoft.com/office/drawing/2014/main" id="{F625D4B3-42A8-4658-B65E-B039AA783B78}"/>
                </a:ext>
              </a:extLst>
            </p:cNvPr>
            <p:cNvSpPr>
              <a:spLocks noChangeShapeType="1"/>
            </p:cNvSpPr>
            <p:nvPr/>
          </p:nvSpPr>
          <p:spPr bwMode="auto">
            <a:xfrm>
              <a:off x="4874" y="2016"/>
              <a:ext cx="192" cy="0"/>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19" name="Group 27">
            <a:extLst>
              <a:ext uri="{FF2B5EF4-FFF2-40B4-BE49-F238E27FC236}">
                <a16:creationId xmlns:a16="http://schemas.microsoft.com/office/drawing/2014/main" id="{F5726B67-AE16-46A6-9D34-EACC97058E54}"/>
              </a:ext>
            </a:extLst>
          </p:cNvPr>
          <p:cNvGrpSpPr>
            <a:grpSpLocks/>
          </p:cNvGrpSpPr>
          <p:nvPr/>
        </p:nvGrpSpPr>
        <p:grpSpPr bwMode="auto">
          <a:xfrm>
            <a:off x="7531100" y="539750"/>
            <a:ext cx="319088" cy="762000"/>
            <a:chOff x="4870" y="1558"/>
            <a:chExt cx="201" cy="480"/>
          </a:xfrm>
        </p:grpSpPr>
        <p:graphicFrame>
          <p:nvGraphicFramePr>
            <p:cNvPr id="161820" name="Object 28">
              <a:extLst>
                <a:ext uri="{FF2B5EF4-FFF2-40B4-BE49-F238E27FC236}">
                  <a16:creationId xmlns:a16="http://schemas.microsoft.com/office/drawing/2014/main" id="{DDA0CC6D-94E2-4CFD-8754-86999A12EC3D}"/>
                </a:ext>
              </a:extLst>
            </p:cNvPr>
            <p:cNvGraphicFramePr>
              <a:graphicFrameLocks/>
            </p:cNvGraphicFramePr>
            <p:nvPr/>
          </p:nvGraphicFramePr>
          <p:xfrm>
            <a:off x="4944" y="1584"/>
            <a:ext cx="127" cy="184"/>
          </p:xfrm>
          <a:graphic>
            <a:graphicData uri="http://schemas.openxmlformats.org/presentationml/2006/ole">
              <mc:AlternateContent xmlns:mc="http://schemas.openxmlformats.org/markup-compatibility/2006">
                <mc:Choice xmlns:v="urn:schemas-microsoft-com:vml" Requires="v">
                  <p:oleObj spid="_x0000_s161987" name="Equation" r:id="rId15" imgW="203040" imgH="291960" progId="Equation.3">
                    <p:embed/>
                  </p:oleObj>
                </mc:Choice>
                <mc:Fallback>
                  <p:oleObj name="Equation" r:id="rId15" imgW="203040" imgH="29196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4" y="158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21" name="Line 29">
              <a:extLst>
                <a:ext uri="{FF2B5EF4-FFF2-40B4-BE49-F238E27FC236}">
                  <a16:creationId xmlns:a16="http://schemas.microsoft.com/office/drawing/2014/main" id="{CBA9FFBD-9788-4EA8-9992-05DD9A59131C}"/>
                </a:ext>
              </a:extLst>
            </p:cNvPr>
            <p:cNvSpPr>
              <a:spLocks noChangeShapeType="1"/>
            </p:cNvSpPr>
            <p:nvPr/>
          </p:nvSpPr>
          <p:spPr bwMode="auto">
            <a:xfrm flipV="1">
              <a:off x="4870" y="1558"/>
              <a:ext cx="0" cy="4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1822" name="Oval 30">
            <a:extLst>
              <a:ext uri="{FF2B5EF4-FFF2-40B4-BE49-F238E27FC236}">
                <a16:creationId xmlns:a16="http://schemas.microsoft.com/office/drawing/2014/main" id="{43A43B26-6455-479D-91BE-36EBA4D3F19A}"/>
              </a:ext>
            </a:extLst>
          </p:cNvPr>
          <p:cNvSpPr>
            <a:spLocks noChangeArrowheads="1"/>
          </p:cNvSpPr>
          <p:nvPr/>
        </p:nvSpPr>
        <p:spPr bwMode="auto">
          <a:xfrm>
            <a:off x="6886575" y="2562225"/>
            <a:ext cx="1295400" cy="381000"/>
          </a:xfrm>
          <a:prstGeom prst="ellipse">
            <a:avLst/>
          </a:prstGeom>
          <a:noFill/>
          <a:ln w="28575">
            <a:solidFill>
              <a:srgbClr val="66FFFF"/>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3" name="Line 31">
            <a:extLst>
              <a:ext uri="{FF2B5EF4-FFF2-40B4-BE49-F238E27FC236}">
                <a16:creationId xmlns:a16="http://schemas.microsoft.com/office/drawing/2014/main" id="{BE4D613C-B99A-4294-A461-25AAAC393BAD}"/>
              </a:ext>
            </a:extLst>
          </p:cNvPr>
          <p:cNvSpPr>
            <a:spLocks noChangeShapeType="1"/>
          </p:cNvSpPr>
          <p:nvPr/>
        </p:nvSpPr>
        <p:spPr bwMode="auto">
          <a:xfrm>
            <a:off x="7561263" y="2773363"/>
            <a:ext cx="62071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1824" name="Object 32">
            <a:extLst>
              <a:ext uri="{FF2B5EF4-FFF2-40B4-BE49-F238E27FC236}">
                <a16:creationId xmlns:a16="http://schemas.microsoft.com/office/drawing/2014/main" id="{5C558026-3346-4D79-ACD7-B761BA6012C8}"/>
              </a:ext>
            </a:extLst>
          </p:cNvPr>
          <p:cNvGraphicFramePr>
            <a:graphicFrameLocks/>
          </p:cNvGraphicFramePr>
          <p:nvPr/>
        </p:nvGraphicFramePr>
        <p:xfrm>
          <a:off x="8143875" y="2422525"/>
          <a:ext cx="190500" cy="215900"/>
        </p:xfrm>
        <a:graphic>
          <a:graphicData uri="http://schemas.openxmlformats.org/presentationml/2006/ole">
            <mc:AlternateContent xmlns:mc="http://schemas.openxmlformats.org/markup-compatibility/2006">
              <mc:Choice xmlns:v="urn:schemas-microsoft-com:vml" Requires="v">
                <p:oleObj spid="_x0000_s161988" name="Equation" r:id="rId17" imgW="190440" imgH="215640" progId="Equation.3">
                  <p:embed/>
                </p:oleObj>
              </mc:Choice>
              <mc:Fallback>
                <p:oleObj name="Equation" r:id="rId17" imgW="190440" imgH="215640" progId="Equation.3">
                  <p:embed/>
                  <p:pic>
                    <p:nvPicPr>
                      <p:cNvPr id="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43875" y="24225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25" name="Line 33">
            <a:extLst>
              <a:ext uri="{FF2B5EF4-FFF2-40B4-BE49-F238E27FC236}">
                <a16:creationId xmlns:a16="http://schemas.microsoft.com/office/drawing/2014/main" id="{C4D8754B-2543-4096-94B5-8121E69598C3}"/>
              </a:ext>
            </a:extLst>
          </p:cNvPr>
          <p:cNvSpPr>
            <a:spLocks noChangeShapeType="1"/>
          </p:cNvSpPr>
          <p:nvPr/>
        </p:nvSpPr>
        <p:spPr bwMode="auto">
          <a:xfrm flipV="1">
            <a:off x="7546975" y="2960688"/>
            <a:ext cx="558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1826" name="Object 34">
            <a:extLst>
              <a:ext uri="{FF2B5EF4-FFF2-40B4-BE49-F238E27FC236}">
                <a16:creationId xmlns:a16="http://schemas.microsoft.com/office/drawing/2014/main" id="{39C22D0F-9007-4032-B816-5AC539B83DE8}"/>
              </a:ext>
            </a:extLst>
          </p:cNvPr>
          <p:cNvGraphicFramePr>
            <a:graphicFrameLocks/>
          </p:cNvGraphicFramePr>
          <p:nvPr/>
        </p:nvGraphicFramePr>
        <p:xfrm>
          <a:off x="7894638" y="3095625"/>
          <a:ext cx="355600" cy="341313"/>
        </p:xfrm>
        <a:graphic>
          <a:graphicData uri="http://schemas.openxmlformats.org/presentationml/2006/ole">
            <mc:AlternateContent xmlns:mc="http://schemas.openxmlformats.org/markup-compatibility/2006">
              <mc:Choice xmlns:v="urn:schemas-microsoft-com:vml" Requires="v">
                <p:oleObj spid="_x0000_s161989" name="Equation" r:id="rId19" imgW="355320" imgH="342720" progId="Equation.3">
                  <p:embed/>
                </p:oleObj>
              </mc:Choice>
              <mc:Fallback>
                <p:oleObj name="Equation" r:id="rId19" imgW="355320" imgH="34272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4638" y="3095625"/>
                        <a:ext cx="3556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29" name="Object 37">
            <a:extLst>
              <a:ext uri="{FF2B5EF4-FFF2-40B4-BE49-F238E27FC236}">
                <a16:creationId xmlns:a16="http://schemas.microsoft.com/office/drawing/2014/main" id="{DC44D8D7-C3B1-4E43-94D4-149BB2841E41}"/>
              </a:ext>
            </a:extLst>
          </p:cNvPr>
          <p:cNvGraphicFramePr>
            <a:graphicFrameLocks/>
          </p:cNvGraphicFramePr>
          <p:nvPr/>
        </p:nvGraphicFramePr>
        <p:xfrm>
          <a:off x="1812925" y="3284538"/>
          <a:ext cx="3263900" cy="823912"/>
        </p:xfrm>
        <a:graphic>
          <a:graphicData uri="http://schemas.openxmlformats.org/presentationml/2006/ole">
            <mc:AlternateContent xmlns:mc="http://schemas.openxmlformats.org/markup-compatibility/2006">
              <mc:Choice xmlns:v="urn:schemas-microsoft-com:vml" Requires="v">
                <p:oleObj spid="_x0000_s161990" name="Equation" r:id="rId21" imgW="3263760" imgH="825480" progId="Equation.3">
                  <p:embed/>
                </p:oleObj>
              </mc:Choice>
              <mc:Fallback>
                <p:oleObj name="Equation" r:id="rId21" imgW="3263760" imgH="825480" progId="Equation.3">
                  <p:embed/>
                  <p:pic>
                    <p:nvPicPr>
                      <p:cNvPr id="0"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2925" y="3284538"/>
                        <a:ext cx="3263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30" name="Text Box 38">
            <a:extLst>
              <a:ext uri="{FF2B5EF4-FFF2-40B4-BE49-F238E27FC236}">
                <a16:creationId xmlns:a16="http://schemas.microsoft.com/office/drawing/2014/main" id="{6123206B-737C-457D-943B-0553EA28B379}"/>
              </a:ext>
            </a:extLst>
          </p:cNvPr>
          <p:cNvSpPr txBox="1">
            <a:spLocks noChangeArrowheads="1"/>
          </p:cNvSpPr>
          <p:nvPr/>
        </p:nvSpPr>
        <p:spPr bwMode="auto">
          <a:xfrm>
            <a:off x="539750" y="4268788"/>
            <a:ext cx="100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anose="02020603050405020304" pitchFamily="18" charset="0"/>
              </a:rPr>
              <a:t>(2)</a:t>
            </a:r>
          </a:p>
        </p:txBody>
      </p:sp>
      <p:grpSp>
        <p:nvGrpSpPr>
          <p:cNvPr id="161836" name="Group 44">
            <a:extLst>
              <a:ext uri="{FF2B5EF4-FFF2-40B4-BE49-F238E27FC236}">
                <a16:creationId xmlns:a16="http://schemas.microsoft.com/office/drawing/2014/main" id="{FA4621A8-A562-48AF-B3A0-ED11E3EB7CE8}"/>
              </a:ext>
            </a:extLst>
          </p:cNvPr>
          <p:cNvGrpSpPr>
            <a:grpSpLocks/>
          </p:cNvGrpSpPr>
          <p:nvPr/>
        </p:nvGrpSpPr>
        <p:grpSpPr bwMode="auto">
          <a:xfrm>
            <a:off x="7800975" y="1758950"/>
            <a:ext cx="381000" cy="609600"/>
            <a:chOff x="5040" y="1056"/>
            <a:chExt cx="240" cy="384"/>
          </a:xfrm>
        </p:grpSpPr>
        <p:graphicFrame>
          <p:nvGraphicFramePr>
            <p:cNvPr id="161837" name="Object 45">
              <a:extLst>
                <a:ext uri="{FF2B5EF4-FFF2-40B4-BE49-F238E27FC236}">
                  <a16:creationId xmlns:a16="http://schemas.microsoft.com/office/drawing/2014/main" id="{A86A6FD3-865F-47B6-AD29-94D69BA940AC}"/>
                </a:ext>
              </a:extLst>
            </p:cNvPr>
            <p:cNvGraphicFramePr>
              <a:graphicFrameLocks/>
            </p:cNvGraphicFramePr>
            <p:nvPr/>
          </p:nvGraphicFramePr>
          <p:xfrm>
            <a:off x="5103" y="1129"/>
            <a:ext cx="177" cy="263"/>
          </p:xfrm>
          <a:graphic>
            <a:graphicData uri="http://schemas.openxmlformats.org/presentationml/2006/ole">
              <mc:AlternateContent xmlns:mc="http://schemas.openxmlformats.org/markup-compatibility/2006">
                <mc:Choice xmlns:v="urn:schemas-microsoft-com:vml" Requires="v">
                  <p:oleObj spid="_x0000_s161991" name="Equation" r:id="rId23" imgW="279360" imgH="419040" progId="Equation.3">
                    <p:embed/>
                  </p:oleObj>
                </mc:Choice>
                <mc:Fallback>
                  <p:oleObj name="Equation" r:id="rId23" imgW="279360" imgH="419040" progId="Equation.3">
                    <p:embed/>
                    <p:pic>
                      <p:nvPicPr>
                        <p:cNvPr id="0" name="Object 4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03" y="1129"/>
                          <a:ext cx="17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38" name="Line 46">
              <a:extLst>
                <a:ext uri="{FF2B5EF4-FFF2-40B4-BE49-F238E27FC236}">
                  <a16:creationId xmlns:a16="http://schemas.microsoft.com/office/drawing/2014/main" id="{83A7368D-C98F-4109-8CBB-1DF9D4003FF7}"/>
                </a:ext>
              </a:extLst>
            </p:cNvPr>
            <p:cNvSpPr>
              <a:spLocks noChangeShapeType="1"/>
            </p:cNvSpPr>
            <p:nvPr/>
          </p:nvSpPr>
          <p:spPr bwMode="auto">
            <a:xfrm flipV="1">
              <a:off x="5040" y="1056"/>
              <a:ext cx="0" cy="38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1839" name="Group 47">
            <a:extLst>
              <a:ext uri="{FF2B5EF4-FFF2-40B4-BE49-F238E27FC236}">
                <a16:creationId xmlns:a16="http://schemas.microsoft.com/office/drawing/2014/main" id="{FDC4713C-505C-43BF-AC6A-9FC1EE045F3C}"/>
              </a:ext>
            </a:extLst>
          </p:cNvPr>
          <p:cNvGrpSpPr>
            <a:grpSpLocks/>
          </p:cNvGrpSpPr>
          <p:nvPr/>
        </p:nvGrpSpPr>
        <p:grpSpPr bwMode="auto">
          <a:xfrm>
            <a:off x="6227763" y="1835150"/>
            <a:ext cx="427037" cy="609600"/>
            <a:chOff x="4049" y="2016"/>
            <a:chExt cx="269" cy="384"/>
          </a:xfrm>
        </p:grpSpPr>
        <p:graphicFrame>
          <p:nvGraphicFramePr>
            <p:cNvPr id="161840" name="Object 48">
              <a:extLst>
                <a:ext uri="{FF2B5EF4-FFF2-40B4-BE49-F238E27FC236}">
                  <a16:creationId xmlns:a16="http://schemas.microsoft.com/office/drawing/2014/main" id="{038769B2-52EB-47AD-B33A-DD686DEE3E73}"/>
                </a:ext>
              </a:extLst>
            </p:cNvPr>
            <p:cNvGraphicFramePr>
              <a:graphicFrameLocks/>
            </p:cNvGraphicFramePr>
            <p:nvPr/>
          </p:nvGraphicFramePr>
          <p:xfrm>
            <a:off x="4049" y="2041"/>
            <a:ext cx="199" cy="263"/>
          </p:xfrm>
          <a:graphic>
            <a:graphicData uri="http://schemas.openxmlformats.org/presentationml/2006/ole">
              <mc:AlternateContent xmlns:mc="http://schemas.openxmlformats.org/markup-compatibility/2006">
                <mc:Choice xmlns:v="urn:schemas-microsoft-com:vml" Requires="v">
                  <p:oleObj spid="_x0000_s161992" name="Equation" r:id="rId25" imgW="317160" imgH="419040" progId="Equation.3">
                    <p:embed/>
                  </p:oleObj>
                </mc:Choice>
                <mc:Fallback>
                  <p:oleObj name="Equation" r:id="rId25" imgW="317160" imgH="419040" progId="Equation.3">
                    <p:embed/>
                    <p:pic>
                      <p:nvPicPr>
                        <p:cNvPr id="0" name="Object 4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49" y="2041"/>
                          <a:ext cx="19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41" name="Line 49">
              <a:extLst>
                <a:ext uri="{FF2B5EF4-FFF2-40B4-BE49-F238E27FC236}">
                  <a16:creationId xmlns:a16="http://schemas.microsoft.com/office/drawing/2014/main" id="{817A61BB-2EC8-44AC-A40E-34706F3FFA49}"/>
                </a:ext>
              </a:extLst>
            </p:cNvPr>
            <p:cNvSpPr>
              <a:spLocks noChangeShapeType="1"/>
            </p:cNvSpPr>
            <p:nvPr/>
          </p:nvSpPr>
          <p:spPr bwMode="auto">
            <a:xfrm>
              <a:off x="4318" y="2016"/>
              <a:ext cx="0" cy="38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61842" name="Object 50">
            <a:extLst>
              <a:ext uri="{FF2B5EF4-FFF2-40B4-BE49-F238E27FC236}">
                <a16:creationId xmlns:a16="http://schemas.microsoft.com/office/drawing/2014/main" id="{22A1F954-B65F-4648-9E4E-E7CC1CCB4FC6}"/>
              </a:ext>
            </a:extLst>
          </p:cNvPr>
          <p:cNvGraphicFramePr>
            <a:graphicFrameLocks noChangeAspect="1"/>
          </p:cNvGraphicFramePr>
          <p:nvPr/>
        </p:nvGraphicFramePr>
        <p:xfrm>
          <a:off x="1147763" y="4221163"/>
          <a:ext cx="4210050" cy="673100"/>
        </p:xfrm>
        <a:graphic>
          <a:graphicData uri="http://schemas.openxmlformats.org/presentationml/2006/ole">
            <mc:AlternateContent xmlns:mc="http://schemas.openxmlformats.org/markup-compatibility/2006">
              <mc:Choice xmlns:v="urn:schemas-microsoft-com:vml" Requires="v">
                <p:oleObj spid="_x0000_s161993" name="公式" r:id="rId27" imgW="1828800" imgH="291960" progId="Equation.3">
                  <p:embed/>
                </p:oleObj>
              </mc:Choice>
              <mc:Fallback>
                <p:oleObj name="公式" r:id="rId27" imgW="1828800" imgH="291960"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47763" y="4221163"/>
                        <a:ext cx="421005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44" name="Text Box 52">
            <a:extLst>
              <a:ext uri="{FF2B5EF4-FFF2-40B4-BE49-F238E27FC236}">
                <a16:creationId xmlns:a16="http://schemas.microsoft.com/office/drawing/2014/main" id="{855C8534-FF24-4F2B-A2AC-8F0C6B7700E8}"/>
              </a:ext>
            </a:extLst>
          </p:cNvPr>
          <p:cNvSpPr txBox="1">
            <a:spLocks noChangeArrowheads="1"/>
          </p:cNvSpPr>
          <p:nvPr/>
        </p:nvSpPr>
        <p:spPr bwMode="auto">
          <a:xfrm>
            <a:off x="742950" y="5203825"/>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内界面</a:t>
            </a:r>
            <a:r>
              <a:rPr kumimoji="1" lang="en-US" altLang="zh-CN" sz="2400" b="1">
                <a:solidFill>
                  <a:schemeClr val="bg1"/>
                </a:solidFill>
                <a:latin typeface="Times New Roman" panose="02020603050405020304" pitchFamily="18" charset="0"/>
              </a:rPr>
              <a:t>:</a:t>
            </a:r>
          </a:p>
        </p:txBody>
      </p:sp>
      <p:graphicFrame>
        <p:nvGraphicFramePr>
          <p:cNvPr id="161848" name="Object 56">
            <a:extLst>
              <a:ext uri="{FF2B5EF4-FFF2-40B4-BE49-F238E27FC236}">
                <a16:creationId xmlns:a16="http://schemas.microsoft.com/office/drawing/2014/main" id="{BBCE4FC1-EEA4-4F93-ACBE-DBABE2E2C565}"/>
              </a:ext>
            </a:extLst>
          </p:cNvPr>
          <p:cNvGraphicFramePr>
            <a:graphicFrameLocks noChangeAspect="1"/>
          </p:cNvGraphicFramePr>
          <p:nvPr/>
        </p:nvGraphicFramePr>
        <p:xfrm>
          <a:off x="1993900" y="4940300"/>
          <a:ext cx="3917950" cy="993775"/>
        </p:xfrm>
        <a:graphic>
          <a:graphicData uri="http://schemas.openxmlformats.org/presentationml/2006/ole">
            <mc:AlternateContent xmlns:mc="http://schemas.openxmlformats.org/markup-compatibility/2006">
              <mc:Choice xmlns:v="urn:schemas-microsoft-com:vml" Requires="v">
                <p:oleObj spid="_x0000_s161994" name="公式" r:id="rId29" imgW="1701720" imgH="431640" progId="Equation.3">
                  <p:embed/>
                </p:oleObj>
              </mc:Choice>
              <mc:Fallback>
                <p:oleObj name="公式" r:id="rId29" imgW="1701720" imgH="431640" progId="Equation.3">
                  <p:embed/>
                  <p:pic>
                    <p:nvPicPr>
                      <p:cNvPr id="0" name="Object 5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93900" y="4940300"/>
                        <a:ext cx="391795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50" name="Object 58">
            <a:extLst>
              <a:ext uri="{FF2B5EF4-FFF2-40B4-BE49-F238E27FC236}">
                <a16:creationId xmlns:a16="http://schemas.microsoft.com/office/drawing/2014/main" id="{165F3E27-6758-4E46-B3B3-C6F93D4FE6AB}"/>
              </a:ext>
            </a:extLst>
          </p:cNvPr>
          <p:cNvGraphicFramePr>
            <a:graphicFrameLocks noChangeAspect="1"/>
          </p:cNvGraphicFramePr>
          <p:nvPr/>
        </p:nvGraphicFramePr>
        <p:xfrm>
          <a:off x="6443663" y="4981575"/>
          <a:ext cx="1901825" cy="995363"/>
        </p:xfrm>
        <a:graphic>
          <a:graphicData uri="http://schemas.openxmlformats.org/presentationml/2006/ole">
            <mc:AlternateContent xmlns:mc="http://schemas.openxmlformats.org/markup-compatibility/2006">
              <mc:Choice xmlns:v="urn:schemas-microsoft-com:vml" Requires="v">
                <p:oleObj spid="_x0000_s161995" name="公式" r:id="rId31" imgW="825480" imgH="431640" progId="Equation.3">
                  <p:embed/>
                </p:oleObj>
              </mc:Choice>
              <mc:Fallback>
                <p:oleObj name="公式" r:id="rId31" imgW="825480" imgH="431640" progId="Equation.3">
                  <p:embed/>
                  <p:pic>
                    <p:nvPicPr>
                      <p:cNvPr id="0" name="Object 5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43663" y="4981575"/>
                        <a:ext cx="19018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51" name="Text Box 59">
            <a:extLst>
              <a:ext uri="{FF2B5EF4-FFF2-40B4-BE49-F238E27FC236}">
                <a16:creationId xmlns:a16="http://schemas.microsoft.com/office/drawing/2014/main" id="{637F121F-B768-437D-88CC-BC1D89E09DC1}"/>
              </a:ext>
            </a:extLst>
          </p:cNvPr>
          <p:cNvSpPr txBox="1">
            <a:spLocks noChangeArrowheads="1"/>
          </p:cNvSpPr>
          <p:nvPr/>
        </p:nvSpPr>
        <p:spPr bwMode="auto">
          <a:xfrm>
            <a:off x="762000" y="6021388"/>
            <a:ext cx="307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同理，外界面</a:t>
            </a:r>
            <a:r>
              <a:rPr kumimoji="1" lang="en-US" altLang="zh-CN" sz="2400" b="1">
                <a:solidFill>
                  <a:schemeClr val="bg1"/>
                </a:solidFill>
                <a:latin typeface="Times New Roman" panose="02020603050405020304" pitchFamily="18" charset="0"/>
              </a:rPr>
              <a:t>:</a:t>
            </a:r>
          </a:p>
        </p:txBody>
      </p:sp>
      <p:graphicFrame>
        <p:nvGraphicFramePr>
          <p:cNvPr id="161852" name="Object 60">
            <a:extLst>
              <a:ext uri="{FF2B5EF4-FFF2-40B4-BE49-F238E27FC236}">
                <a16:creationId xmlns:a16="http://schemas.microsoft.com/office/drawing/2014/main" id="{D9595126-F623-4C33-97F7-4BAF178F30F5}"/>
              </a:ext>
            </a:extLst>
          </p:cNvPr>
          <p:cNvGraphicFramePr>
            <a:graphicFrameLocks noChangeAspect="1"/>
          </p:cNvGraphicFramePr>
          <p:nvPr/>
        </p:nvGraphicFramePr>
        <p:xfrm>
          <a:off x="3076575" y="5992813"/>
          <a:ext cx="2803525" cy="496887"/>
        </p:xfrm>
        <a:graphic>
          <a:graphicData uri="http://schemas.openxmlformats.org/presentationml/2006/ole">
            <mc:AlternateContent xmlns:mc="http://schemas.openxmlformats.org/markup-compatibility/2006">
              <mc:Choice xmlns:v="urn:schemas-microsoft-com:vml" Requires="v">
                <p:oleObj spid="_x0000_s161996" name="公式" r:id="rId33" imgW="1218960" imgH="215640" progId="Equation.3">
                  <p:embed/>
                </p:oleObj>
              </mc:Choice>
              <mc:Fallback>
                <p:oleObj name="公式" r:id="rId33" imgW="1218960" imgH="215640" progId="Equation.3">
                  <p:embed/>
                  <p:pic>
                    <p:nvPicPr>
                      <p:cNvPr id="0" name="Object 6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76575" y="5992813"/>
                        <a:ext cx="28035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7"/>
                                        </p:tgtEl>
                                        <p:attrNameLst>
                                          <p:attrName>style.visibility</p:attrName>
                                        </p:attrNameLst>
                                      </p:cBhvr>
                                      <p:to>
                                        <p:strVal val="visible"/>
                                      </p:to>
                                    </p:set>
                                    <p:animEffect transition="in" filter="wipe(left)">
                                      <p:cBhvr>
                                        <p:cTn id="7" dur="500"/>
                                        <p:tgtEl>
                                          <p:spTgt spid="161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794"/>
                                        </p:tgtEl>
                                        <p:attrNameLst>
                                          <p:attrName>style.visibility</p:attrName>
                                        </p:attrNameLst>
                                      </p:cBhvr>
                                      <p:to>
                                        <p:strVal val="visible"/>
                                      </p:to>
                                    </p:set>
                                    <p:animEffect transition="in" filter="wipe(left)">
                                      <p:cBhvr>
                                        <p:cTn id="12" dur="500"/>
                                        <p:tgtEl>
                                          <p:spTgt spid="161794"/>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61795"/>
                                        </p:tgtEl>
                                        <p:attrNameLst>
                                          <p:attrName>style.visibility</p:attrName>
                                        </p:attrNameLst>
                                      </p:cBhvr>
                                      <p:to>
                                        <p:strVal val="visible"/>
                                      </p:to>
                                    </p:set>
                                    <p:animEffect transition="in" filter="wipe(left)">
                                      <p:cBhvr>
                                        <p:cTn id="16" dur="500"/>
                                        <p:tgtEl>
                                          <p:spTgt spid="1617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61806"/>
                                        </p:tgtEl>
                                        <p:attrNameLst>
                                          <p:attrName>style.visibility</p:attrName>
                                        </p:attrNameLst>
                                      </p:cBhvr>
                                      <p:to>
                                        <p:strVal val="visible"/>
                                      </p:to>
                                    </p:set>
                                    <p:animEffect transition="in" filter="wipe(down)">
                                      <p:cBhvr>
                                        <p:cTn id="21" dur="500"/>
                                        <p:tgtEl>
                                          <p:spTgt spid="1618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61805"/>
                                        </p:tgtEl>
                                        <p:attrNameLst>
                                          <p:attrName>style.visibility</p:attrName>
                                        </p:attrNameLst>
                                      </p:cBhvr>
                                      <p:to>
                                        <p:strVal val="visible"/>
                                      </p:to>
                                    </p:set>
                                    <p:animEffect transition="in" filter="wipe(left)">
                                      <p:cBhvr>
                                        <p:cTn id="26" dur="500"/>
                                        <p:tgtEl>
                                          <p:spTgt spid="1618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61816"/>
                                        </p:tgtEl>
                                        <p:attrNameLst>
                                          <p:attrName>style.visibility</p:attrName>
                                        </p:attrNameLst>
                                      </p:cBhvr>
                                      <p:to>
                                        <p:strVal val="visible"/>
                                      </p:to>
                                    </p:set>
                                    <p:animEffect transition="in" filter="wipe(left)">
                                      <p:cBhvr>
                                        <p:cTn id="31" dur="500"/>
                                        <p:tgtEl>
                                          <p:spTgt spid="1618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61813"/>
                                        </p:tgtEl>
                                        <p:attrNameLst>
                                          <p:attrName>style.visibility</p:attrName>
                                        </p:attrNameLst>
                                      </p:cBhvr>
                                      <p:to>
                                        <p:strVal val="visible"/>
                                      </p:to>
                                    </p:set>
                                    <p:animEffect transition="in" filter="wipe(right)">
                                      <p:cBhvr>
                                        <p:cTn id="36" dur="500"/>
                                        <p:tgtEl>
                                          <p:spTgt spid="1618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161819"/>
                                        </p:tgtEl>
                                        <p:attrNameLst>
                                          <p:attrName>style.visibility</p:attrName>
                                        </p:attrNameLst>
                                      </p:cBhvr>
                                      <p:to>
                                        <p:strVal val="visible"/>
                                      </p:to>
                                    </p:set>
                                    <p:animEffect transition="in" filter="wipe(down)">
                                      <p:cBhvr>
                                        <p:cTn id="41" dur="500"/>
                                        <p:tgtEl>
                                          <p:spTgt spid="16181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1798"/>
                                        </p:tgtEl>
                                        <p:attrNameLst>
                                          <p:attrName>style.visibility</p:attrName>
                                        </p:attrNameLst>
                                      </p:cBhvr>
                                      <p:to>
                                        <p:strVal val="visible"/>
                                      </p:to>
                                    </p:set>
                                    <p:animEffect transition="in" filter="wipe(left)">
                                      <p:cBhvr>
                                        <p:cTn id="46" dur="500"/>
                                        <p:tgtEl>
                                          <p:spTgt spid="1617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1804"/>
                                        </p:tgtEl>
                                        <p:attrNameLst>
                                          <p:attrName>style.visibility</p:attrName>
                                        </p:attrNameLst>
                                      </p:cBhvr>
                                      <p:to>
                                        <p:strVal val="visible"/>
                                      </p:to>
                                    </p:set>
                                    <p:animEffect transition="in" filter="wipe(left)">
                                      <p:cBhvr>
                                        <p:cTn id="51" dur="500"/>
                                        <p:tgtEl>
                                          <p:spTgt spid="16180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1796"/>
                                        </p:tgtEl>
                                        <p:attrNameLst>
                                          <p:attrName>style.visibility</p:attrName>
                                        </p:attrNameLst>
                                      </p:cBhvr>
                                      <p:to>
                                        <p:strVal val="visible"/>
                                      </p:to>
                                    </p:set>
                                    <p:animEffect transition="in" filter="wipe(left)">
                                      <p:cBhvr>
                                        <p:cTn id="56" dur="500"/>
                                        <p:tgtEl>
                                          <p:spTgt spid="16179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1799"/>
                                        </p:tgtEl>
                                        <p:attrNameLst>
                                          <p:attrName>style.visibility</p:attrName>
                                        </p:attrNameLst>
                                      </p:cBhvr>
                                      <p:to>
                                        <p:strVal val="visible"/>
                                      </p:to>
                                    </p:set>
                                    <p:animEffect transition="in" filter="wipe(left)">
                                      <p:cBhvr>
                                        <p:cTn id="61" dur="500"/>
                                        <p:tgtEl>
                                          <p:spTgt spid="16179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1800"/>
                                        </p:tgtEl>
                                        <p:attrNameLst>
                                          <p:attrName>style.visibility</p:attrName>
                                        </p:attrNameLst>
                                      </p:cBhvr>
                                      <p:to>
                                        <p:strVal val="visible"/>
                                      </p:to>
                                    </p:set>
                                    <p:animEffect transition="in" filter="wipe(left)">
                                      <p:cBhvr>
                                        <p:cTn id="66" dur="500"/>
                                        <p:tgtEl>
                                          <p:spTgt spid="16180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8" fill="hold" nodeType="clickEffect">
                                  <p:stCondLst>
                                    <p:cond delay="0"/>
                                  </p:stCondLst>
                                  <p:childTnLst>
                                    <p:set>
                                      <p:cBhvr>
                                        <p:cTn id="70" dur="1" fill="hold">
                                          <p:stCondLst>
                                            <p:cond delay="0"/>
                                          </p:stCondLst>
                                        </p:cTn>
                                        <p:tgtEl>
                                          <p:spTgt spid="161823"/>
                                        </p:tgtEl>
                                        <p:attrNameLst>
                                          <p:attrName>style.visibility</p:attrName>
                                        </p:attrNameLst>
                                      </p:cBhvr>
                                      <p:to>
                                        <p:strVal val="visible"/>
                                      </p:to>
                                    </p:set>
                                    <p:animEffect transition="in" filter="slide(fromLeft)">
                                      <p:cBhvr>
                                        <p:cTn id="71" dur="500"/>
                                        <p:tgtEl>
                                          <p:spTgt spid="161823"/>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61824"/>
                                        </p:tgtEl>
                                        <p:attrNameLst>
                                          <p:attrName>style.visibility</p:attrName>
                                        </p:attrNameLst>
                                      </p:cBhvr>
                                      <p:to>
                                        <p:strVal val="visible"/>
                                      </p:to>
                                    </p:set>
                                  </p:childTnLst>
                                </p:cTn>
                              </p:par>
                            </p:childTnLst>
                          </p:cTn>
                        </p:par>
                        <p:par>
                          <p:cTn id="75" fill="hold" nodeType="afterGroup">
                            <p:stCondLst>
                              <p:cond delay="1000"/>
                            </p:stCondLst>
                            <p:childTnLst>
                              <p:par>
                                <p:cTn id="76" presetID="23" presetClass="entr" presetSubtype="16" fill="hold" nodeType="afterEffect">
                                  <p:stCondLst>
                                    <p:cond delay="0"/>
                                  </p:stCondLst>
                                  <p:childTnLst>
                                    <p:set>
                                      <p:cBhvr>
                                        <p:cTn id="77" dur="1" fill="hold">
                                          <p:stCondLst>
                                            <p:cond delay="0"/>
                                          </p:stCondLst>
                                        </p:cTn>
                                        <p:tgtEl>
                                          <p:spTgt spid="161822"/>
                                        </p:tgtEl>
                                        <p:attrNameLst>
                                          <p:attrName>style.visibility</p:attrName>
                                        </p:attrNameLst>
                                      </p:cBhvr>
                                      <p:to>
                                        <p:strVal val="visible"/>
                                      </p:to>
                                    </p:set>
                                    <p:anim calcmode="lin" valueType="num">
                                      <p:cBhvr>
                                        <p:cTn id="78" dur="500" fill="hold"/>
                                        <p:tgtEl>
                                          <p:spTgt spid="161822"/>
                                        </p:tgtEl>
                                        <p:attrNameLst>
                                          <p:attrName>ppt_w</p:attrName>
                                        </p:attrNameLst>
                                      </p:cBhvr>
                                      <p:tavLst>
                                        <p:tav tm="0">
                                          <p:val>
                                            <p:fltVal val="0"/>
                                          </p:val>
                                        </p:tav>
                                        <p:tav tm="100000">
                                          <p:val>
                                            <p:strVal val="#ppt_w"/>
                                          </p:val>
                                        </p:tav>
                                      </p:tavLst>
                                    </p:anim>
                                    <p:anim calcmode="lin" valueType="num">
                                      <p:cBhvr>
                                        <p:cTn id="79" dur="500" fill="hold"/>
                                        <p:tgtEl>
                                          <p:spTgt spid="161822"/>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61801"/>
                                        </p:tgtEl>
                                        <p:attrNameLst>
                                          <p:attrName>style.visibility</p:attrName>
                                        </p:attrNameLst>
                                      </p:cBhvr>
                                      <p:to>
                                        <p:strVal val="visible"/>
                                      </p:to>
                                    </p:set>
                                    <p:animEffect transition="in" filter="wipe(left)">
                                      <p:cBhvr>
                                        <p:cTn id="84" dur="500"/>
                                        <p:tgtEl>
                                          <p:spTgt spid="16180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61802"/>
                                        </p:tgtEl>
                                        <p:attrNameLst>
                                          <p:attrName>style.visibility</p:attrName>
                                        </p:attrNameLst>
                                      </p:cBhvr>
                                      <p:to>
                                        <p:strVal val="visible"/>
                                      </p:to>
                                    </p:set>
                                    <p:animEffect transition="in" filter="wipe(left)">
                                      <p:cBhvr>
                                        <p:cTn id="89" dur="500"/>
                                        <p:tgtEl>
                                          <p:spTgt spid="16180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161803"/>
                                        </p:tgtEl>
                                        <p:attrNameLst>
                                          <p:attrName>style.visibility</p:attrName>
                                        </p:attrNameLst>
                                      </p:cBhvr>
                                      <p:to>
                                        <p:strVal val="visible"/>
                                      </p:to>
                                    </p:set>
                                    <p:animEffect transition="in" filter="wipe(left)">
                                      <p:cBhvr>
                                        <p:cTn id="94" dur="500"/>
                                        <p:tgtEl>
                                          <p:spTgt spid="16180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2" presetClass="entr" presetSubtype="8" fill="hold" nodeType="clickEffect">
                                  <p:stCondLst>
                                    <p:cond delay="0"/>
                                  </p:stCondLst>
                                  <p:childTnLst>
                                    <p:set>
                                      <p:cBhvr>
                                        <p:cTn id="98" dur="1" fill="hold">
                                          <p:stCondLst>
                                            <p:cond delay="0"/>
                                          </p:stCondLst>
                                        </p:cTn>
                                        <p:tgtEl>
                                          <p:spTgt spid="161825"/>
                                        </p:tgtEl>
                                        <p:attrNameLst>
                                          <p:attrName>style.visibility</p:attrName>
                                        </p:attrNameLst>
                                      </p:cBhvr>
                                      <p:to>
                                        <p:strVal val="visible"/>
                                      </p:to>
                                    </p:set>
                                    <p:animEffect transition="in" filter="slide(fromLeft)">
                                      <p:cBhvr>
                                        <p:cTn id="99" dur="500"/>
                                        <p:tgtEl>
                                          <p:spTgt spid="16182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61826"/>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61829"/>
                                        </p:tgtEl>
                                        <p:attrNameLst>
                                          <p:attrName>style.visibility</p:attrName>
                                        </p:attrNameLst>
                                      </p:cBhvr>
                                      <p:to>
                                        <p:strVal val="visible"/>
                                      </p:to>
                                    </p:set>
                                    <p:animEffect transition="in" filter="wipe(left)">
                                      <p:cBhvr>
                                        <p:cTn id="107" dur="500"/>
                                        <p:tgtEl>
                                          <p:spTgt spid="16182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61830"/>
                                        </p:tgtEl>
                                        <p:attrNameLst>
                                          <p:attrName>style.visibility</p:attrName>
                                        </p:attrNameLst>
                                      </p:cBhvr>
                                      <p:to>
                                        <p:strVal val="visible"/>
                                      </p:to>
                                    </p:set>
                                    <p:animEffect transition="in" filter="wipe(left)">
                                      <p:cBhvr>
                                        <p:cTn id="112" dur="500"/>
                                        <p:tgtEl>
                                          <p:spTgt spid="16183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61842"/>
                                        </p:tgtEl>
                                        <p:attrNameLst>
                                          <p:attrName>style.visibility</p:attrName>
                                        </p:attrNameLst>
                                      </p:cBhvr>
                                      <p:to>
                                        <p:strVal val="visible"/>
                                      </p:to>
                                    </p:set>
                                    <p:animEffect transition="in" filter="wipe(left)">
                                      <p:cBhvr>
                                        <p:cTn id="117" dur="500"/>
                                        <p:tgtEl>
                                          <p:spTgt spid="161842"/>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nodeType="clickEffect">
                                  <p:stCondLst>
                                    <p:cond delay="0"/>
                                  </p:stCondLst>
                                  <p:childTnLst>
                                    <p:set>
                                      <p:cBhvr>
                                        <p:cTn id="121" dur="1" fill="hold">
                                          <p:stCondLst>
                                            <p:cond delay="0"/>
                                          </p:stCondLst>
                                        </p:cTn>
                                        <p:tgtEl>
                                          <p:spTgt spid="161836"/>
                                        </p:tgtEl>
                                        <p:attrNameLst>
                                          <p:attrName>style.visibility</p:attrName>
                                        </p:attrNameLst>
                                      </p:cBhvr>
                                      <p:to>
                                        <p:strVal val="visible"/>
                                      </p:to>
                                    </p:set>
                                    <p:animEffect transition="in" filter="wipe(down)">
                                      <p:cBhvr>
                                        <p:cTn id="122" dur="500"/>
                                        <p:tgtEl>
                                          <p:spTgt spid="1618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161839"/>
                                        </p:tgtEl>
                                        <p:attrNameLst>
                                          <p:attrName>style.visibility</p:attrName>
                                        </p:attrNameLst>
                                      </p:cBhvr>
                                      <p:to>
                                        <p:strVal val="visible"/>
                                      </p:to>
                                    </p:set>
                                    <p:animEffect transition="in" filter="wipe(up)">
                                      <p:cBhvr>
                                        <p:cTn id="127" dur="500"/>
                                        <p:tgtEl>
                                          <p:spTgt spid="16183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61844"/>
                                        </p:tgtEl>
                                        <p:attrNameLst>
                                          <p:attrName>style.visibility</p:attrName>
                                        </p:attrNameLst>
                                      </p:cBhvr>
                                      <p:to>
                                        <p:strVal val="visible"/>
                                      </p:to>
                                    </p:set>
                                    <p:animEffect transition="in" filter="wipe(left)">
                                      <p:cBhvr>
                                        <p:cTn id="132" dur="500"/>
                                        <p:tgtEl>
                                          <p:spTgt spid="16184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61848"/>
                                        </p:tgtEl>
                                        <p:attrNameLst>
                                          <p:attrName>style.visibility</p:attrName>
                                        </p:attrNameLst>
                                      </p:cBhvr>
                                      <p:to>
                                        <p:strVal val="visible"/>
                                      </p:to>
                                    </p:set>
                                    <p:animEffect transition="in" filter="wipe(left)">
                                      <p:cBhvr>
                                        <p:cTn id="137" dur="500"/>
                                        <p:tgtEl>
                                          <p:spTgt spid="1618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161850"/>
                                        </p:tgtEl>
                                        <p:attrNameLst>
                                          <p:attrName>style.visibility</p:attrName>
                                        </p:attrNameLst>
                                      </p:cBhvr>
                                      <p:to>
                                        <p:strVal val="visible"/>
                                      </p:to>
                                    </p:set>
                                    <p:animEffect transition="in" filter="wipe(left)">
                                      <p:cBhvr>
                                        <p:cTn id="142" dur="500"/>
                                        <p:tgtEl>
                                          <p:spTgt spid="161850"/>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61851"/>
                                        </p:tgtEl>
                                        <p:attrNameLst>
                                          <p:attrName>style.visibility</p:attrName>
                                        </p:attrNameLst>
                                      </p:cBhvr>
                                      <p:to>
                                        <p:strVal val="visible"/>
                                      </p:to>
                                    </p:set>
                                    <p:animEffect transition="in" filter="wipe(left)">
                                      <p:cBhvr>
                                        <p:cTn id="147" dur="500"/>
                                        <p:tgtEl>
                                          <p:spTgt spid="1618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61852"/>
                                        </p:tgtEl>
                                        <p:attrNameLst>
                                          <p:attrName>style.visibility</p:attrName>
                                        </p:attrNameLst>
                                      </p:cBhvr>
                                      <p:to>
                                        <p:strVal val="visible"/>
                                      </p:to>
                                    </p:set>
                                    <p:animEffect transition="in" filter="wipe(left)">
                                      <p:cBhvr>
                                        <p:cTn id="152" dur="500"/>
                                        <p:tgtEl>
                                          <p:spTgt spid="16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autoUpdateAnimBg="0"/>
      <p:bldP spid="161796" grpId="0" autoUpdateAnimBg="0"/>
      <p:bldP spid="161797" grpId="0" autoUpdateAnimBg="0"/>
      <p:bldP spid="161798" grpId="0" autoUpdateAnimBg="0"/>
      <p:bldP spid="161799" grpId="0" autoUpdateAnimBg="0"/>
      <p:bldP spid="161800" grpId="0" autoUpdateAnimBg="0"/>
      <p:bldP spid="161804" grpId="0" autoUpdateAnimBg="0"/>
      <p:bldP spid="161830" grpId="0" autoUpdateAnimBg="0"/>
      <p:bldP spid="161844" grpId="0" autoUpdateAnimBg="0"/>
      <p:bldP spid="16185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a:extLst>
              <a:ext uri="{FF2B5EF4-FFF2-40B4-BE49-F238E27FC236}">
                <a16:creationId xmlns:a16="http://schemas.microsoft.com/office/drawing/2014/main" id="{AAE162A6-B527-4F70-B0B9-902706099D82}"/>
              </a:ext>
            </a:extLst>
          </p:cNvPr>
          <p:cNvSpPr txBox="1">
            <a:spLocks noChangeArrowheads="1"/>
          </p:cNvSpPr>
          <p:nvPr/>
        </p:nvSpPr>
        <p:spPr bwMode="auto">
          <a:xfrm>
            <a:off x="228600" y="506413"/>
            <a:ext cx="5683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FFFF00"/>
                </a:solidFill>
                <a:latin typeface="Times New Roman" panose="02020603050405020304" pitchFamily="18" charset="0"/>
              </a:rPr>
              <a:t>例 </a:t>
            </a:r>
          </a:p>
        </p:txBody>
      </p:sp>
      <p:sp>
        <p:nvSpPr>
          <p:cNvPr id="137219" name="Text Box 3">
            <a:extLst>
              <a:ext uri="{FF2B5EF4-FFF2-40B4-BE49-F238E27FC236}">
                <a16:creationId xmlns:a16="http://schemas.microsoft.com/office/drawing/2014/main" id="{9A034640-A36B-4F53-9852-0593F4B83476}"/>
              </a:ext>
            </a:extLst>
          </p:cNvPr>
          <p:cNvSpPr txBox="1">
            <a:spLocks noChangeArrowheads="1"/>
          </p:cNvSpPr>
          <p:nvPr/>
        </p:nvSpPr>
        <p:spPr bwMode="auto">
          <a:xfrm>
            <a:off x="762000" y="506413"/>
            <a:ext cx="60356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求两平行无限长直导线之间的相互作用力？</a:t>
            </a:r>
          </a:p>
        </p:txBody>
      </p:sp>
      <p:sp>
        <p:nvSpPr>
          <p:cNvPr id="137220" name="Rectangle 4">
            <a:extLst>
              <a:ext uri="{FF2B5EF4-FFF2-40B4-BE49-F238E27FC236}">
                <a16:creationId xmlns:a16="http://schemas.microsoft.com/office/drawing/2014/main" id="{5DF41E68-3257-4117-BDA1-E0408945794A}"/>
              </a:ext>
            </a:extLst>
          </p:cNvPr>
          <p:cNvSpPr>
            <a:spLocks noChangeArrowheads="1"/>
          </p:cNvSpPr>
          <p:nvPr/>
        </p:nvSpPr>
        <p:spPr bwMode="auto">
          <a:xfrm>
            <a:off x="6400800" y="1676400"/>
            <a:ext cx="152400" cy="3657600"/>
          </a:xfrm>
          <a:prstGeom prst="rect">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1" name="Rectangle 5">
            <a:extLst>
              <a:ext uri="{FF2B5EF4-FFF2-40B4-BE49-F238E27FC236}">
                <a16:creationId xmlns:a16="http://schemas.microsoft.com/office/drawing/2014/main" id="{D81E9DAF-4E94-4270-87F0-CFBABF4AC0DC}"/>
              </a:ext>
            </a:extLst>
          </p:cNvPr>
          <p:cNvSpPr>
            <a:spLocks noChangeArrowheads="1"/>
          </p:cNvSpPr>
          <p:nvPr/>
        </p:nvSpPr>
        <p:spPr bwMode="auto">
          <a:xfrm>
            <a:off x="8001000" y="1676400"/>
            <a:ext cx="152400" cy="3657600"/>
          </a:xfrm>
          <a:prstGeom prst="rect">
            <a:avLst/>
          </a:prstGeom>
          <a:gradFill rotWithShape="0">
            <a:gsLst>
              <a:gs pos="0">
                <a:srgbClr val="33CCCC">
                  <a:gamma/>
                  <a:shade val="46275"/>
                  <a:invGamma/>
                </a:srgbClr>
              </a:gs>
              <a:gs pos="50000">
                <a:srgbClr val="33CCCC"/>
              </a:gs>
              <a:gs pos="100000">
                <a:srgbClr val="33CCCC">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2" name="Line 6">
            <a:extLst>
              <a:ext uri="{FF2B5EF4-FFF2-40B4-BE49-F238E27FC236}">
                <a16:creationId xmlns:a16="http://schemas.microsoft.com/office/drawing/2014/main" id="{2FB46E95-0798-4D9C-9EB4-BF1BFCE8107F}"/>
              </a:ext>
            </a:extLst>
          </p:cNvPr>
          <p:cNvSpPr>
            <a:spLocks noChangeShapeType="1"/>
          </p:cNvSpPr>
          <p:nvPr/>
        </p:nvSpPr>
        <p:spPr bwMode="auto">
          <a:xfrm>
            <a:off x="6477000" y="5105400"/>
            <a:ext cx="1600200" cy="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23" name="Object 7">
            <a:extLst>
              <a:ext uri="{FF2B5EF4-FFF2-40B4-BE49-F238E27FC236}">
                <a16:creationId xmlns:a16="http://schemas.microsoft.com/office/drawing/2014/main" id="{B6E653B7-CAE5-47B8-9A31-72BD648AC5D6}"/>
              </a:ext>
            </a:extLst>
          </p:cNvPr>
          <p:cNvGraphicFramePr>
            <a:graphicFrameLocks/>
          </p:cNvGraphicFramePr>
          <p:nvPr/>
        </p:nvGraphicFramePr>
        <p:xfrm>
          <a:off x="7162800" y="4724400"/>
          <a:ext cx="230188" cy="230188"/>
        </p:xfrm>
        <a:graphic>
          <a:graphicData uri="http://schemas.openxmlformats.org/presentationml/2006/ole">
            <mc:AlternateContent xmlns:mc="http://schemas.openxmlformats.org/markup-compatibility/2006">
              <mc:Choice xmlns:v="urn:schemas-microsoft-com:vml" Requires="v">
                <p:oleObj spid="_x0000_s137326" name="Equation" r:id="rId3" imgW="228600" imgH="228600" progId="Equation.3">
                  <p:embed/>
                </p:oleObj>
              </mc:Choice>
              <mc:Fallback>
                <p:oleObj name="Equation" r:id="rId3" imgW="228600" imgH="22860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72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24" name="Line 8">
            <a:extLst>
              <a:ext uri="{FF2B5EF4-FFF2-40B4-BE49-F238E27FC236}">
                <a16:creationId xmlns:a16="http://schemas.microsoft.com/office/drawing/2014/main" id="{97D18271-5DDE-446C-A301-B685E7DF1B79}"/>
              </a:ext>
            </a:extLst>
          </p:cNvPr>
          <p:cNvSpPr>
            <a:spLocks noChangeShapeType="1"/>
          </p:cNvSpPr>
          <p:nvPr/>
        </p:nvSpPr>
        <p:spPr bwMode="auto">
          <a:xfrm flipV="1">
            <a:off x="62484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25" name="Line 9">
            <a:extLst>
              <a:ext uri="{FF2B5EF4-FFF2-40B4-BE49-F238E27FC236}">
                <a16:creationId xmlns:a16="http://schemas.microsoft.com/office/drawing/2014/main" id="{3090F59E-D988-4BDB-9D7F-E9ACC5004F34}"/>
              </a:ext>
            </a:extLst>
          </p:cNvPr>
          <p:cNvSpPr>
            <a:spLocks noChangeShapeType="1"/>
          </p:cNvSpPr>
          <p:nvPr/>
        </p:nvSpPr>
        <p:spPr bwMode="auto">
          <a:xfrm flipV="1">
            <a:off x="83058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26" name="Object 10">
            <a:extLst>
              <a:ext uri="{FF2B5EF4-FFF2-40B4-BE49-F238E27FC236}">
                <a16:creationId xmlns:a16="http://schemas.microsoft.com/office/drawing/2014/main" id="{0C335932-1309-4BA1-A8A0-4099D1E9CF7C}"/>
              </a:ext>
            </a:extLst>
          </p:cNvPr>
          <p:cNvGraphicFramePr>
            <a:graphicFrameLocks noChangeAspect="1"/>
          </p:cNvGraphicFramePr>
          <p:nvPr/>
        </p:nvGraphicFramePr>
        <p:xfrm>
          <a:off x="8197850" y="2279650"/>
          <a:ext cx="412750" cy="533400"/>
        </p:xfrm>
        <a:graphic>
          <a:graphicData uri="http://schemas.openxmlformats.org/presentationml/2006/ole">
            <mc:AlternateContent xmlns:mc="http://schemas.openxmlformats.org/markup-compatibility/2006">
              <mc:Choice xmlns:v="urn:schemas-microsoft-com:vml" Requires="v">
                <p:oleObj spid="_x0000_s137327" name="Equation" r:id="rId5" imgW="164880" imgH="215640" progId="Equation.3">
                  <p:embed/>
                </p:oleObj>
              </mc:Choice>
              <mc:Fallback>
                <p:oleObj name="Equation" r:id="rId5" imgW="164880" imgH="21564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850" y="2279650"/>
                        <a:ext cx="41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7" name="Object 11">
            <a:extLst>
              <a:ext uri="{FF2B5EF4-FFF2-40B4-BE49-F238E27FC236}">
                <a16:creationId xmlns:a16="http://schemas.microsoft.com/office/drawing/2014/main" id="{1ABF9B8D-8A29-44A6-917C-AE5C3DC37358}"/>
              </a:ext>
            </a:extLst>
          </p:cNvPr>
          <p:cNvGraphicFramePr>
            <a:graphicFrameLocks noChangeAspect="1"/>
          </p:cNvGraphicFramePr>
          <p:nvPr/>
        </p:nvGraphicFramePr>
        <p:xfrm>
          <a:off x="6019800" y="2209800"/>
          <a:ext cx="349250" cy="533400"/>
        </p:xfrm>
        <a:graphic>
          <a:graphicData uri="http://schemas.openxmlformats.org/presentationml/2006/ole">
            <mc:AlternateContent xmlns:mc="http://schemas.openxmlformats.org/markup-compatibility/2006">
              <mc:Choice xmlns:v="urn:schemas-microsoft-com:vml" Requires="v">
                <p:oleObj spid="_x0000_s137328" name="Equation" r:id="rId7" imgW="139680" imgH="215640" progId="Equation.3">
                  <p:embed/>
                </p:oleObj>
              </mc:Choice>
              <mc:Fallback>
                <p:oleObj name="Equation" r:id="rId7" imgW="139680" imgH="215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209800"/>
                        <a:ext cx="349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228" name="Group 12">
            <a:extLst>
              <a:ext uri="{FF2B5EF4-FFF2-40B4-BE49-F238E27FC236}">
                <a16:creationId xmlns:a16="http://schemas.microsoft.com/office/drawing/2014/main" id="{6FB12F9B-7632-4382-9ADC-4C6B30D4D862}"/>
              </a:ext>
            </a:extLst>
          </p:cNvPr>
          <p:cNvGrpSpPr>
            <a:grpSpLocks/>
          </p:cNvGrpSpPr>
          <p:nvPr/>
        </p:nvGrpSpPr>
        <p:grpSpPr bwMode="auto">
          <a:xfrm>
            <a:off x="7924800" y="3810000"/>
            <a:ext cx="381000" cy="381000"/>
            <a:chOff x="1344" y="3072"/>
            <a:chExt cx="336" cy="336"/>
          </a:xfrm>
        </p:grpSpPr>
        <p:sp>
          <p:nvSpPr>
            <p:cNvPr id="137229" name="Oval 13">
              <a:extLst>
                <a:ext uri="{FF2B5EF4-FFF2-40B4-BE49-F238E27FC236}">
                  <a16:creationId xmlns:a16="http://schemas.microsoft.com/office/drawing/2014/main" id="{C7CFC404-7550-4632-82BA-ED9B4E9C32A7}"/>
                </a:ext>
              </a:extLst>
            </p:cNvPr>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0" name="Line 14">
              <a:extLst>
                <a:ext uri="{FF2B5EF4-FFF2-40B4-BE49-F238E27FC236}">
                  <a16:creationId xmlns:a16="http://schemas.microsoft.com/office/drawing/2014/main" id="{1128C33A-9551-4BFE-A651-05CCD892EE07}"/>
                </a:ext>
              </a:extLst>
            </p:cNvPr>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1" name="Line 15">
              <a:extLst>
                <a:ext uri="{FF2B5EF4-FFF2-40B4-BE49-F238E27FC236}">
                  <a16:creationId xmlns:a16="http://schemas.microsoft.com/office/drawing/2014/main" id="{C33052F3-CFE2-4A0A-A8F6-EED03DBAA80E}"/>
                </a:ext>
              </a:extLst>
            </p:cNvPr>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7232" name="Object 16">
            <a:extLst>
              <a:ext uri="{FF2B5EF4-FFF2-40B4-BE49-F238E27FC236}">
                <a16:creationId xmlns:a16="http://schemas.microsoft.com/office/drawing/2014/main" id="{4CA6B5B2-B420-4764-9CEB-A142ACC89735}"/>
              </a:ext>
            </a:extLst>
          </p:cNvPr>
          <p:cNvGraphicFramePr>
            <a:graphicFrameLocks noChangeAspect="1"/>
          </p:cNvGraphicFramePr>
          <p:nvPr/>
        </p:nvGraphicFramePr>
        <p:xfrm>
          <a:off x="7543800" y="4191000"/>
          <a:ext cx="414338" cy="431800"/>
        </p:xfrm>
        <a:graphic>
          <a:graphicData uri="http://schemas.openxmlformats.org/presentationml/2006/ole">
            <mc:AlternateContent xmlns:mc="http://schemas.openxmlformats.org/markup-compatibility/2006">
              <mc:Choice xmlns:v="urn:schemas-microsoft-com:vml" Requires="v">
                <p:oleObj spid="_x0000_s137329" name="Equation" r:id="rId9" imgW="330120" imgH="431640" progId="Equation.3">
                  <p:embed/>
                </p:oleObj>
              </mc:Choice>
              <mc:Fallback>
                <p:oleObj name="Equation" r:id="rId9" imgW="330120" imgH="43164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4191000"/>
                        <a:ext cx="4143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3" name="Line 17">
            <a:extLst>
              <a:ext uri="{FF2B5EF4-FFF2-40B4-BE49-F238E27FC236}">
                <a16:creationId xmlns:a16="http://schemas.microsoft.com/office/drawing/2014/main" id="{004C6362-5145-4760-A2D0-ED65CA004506}"/>
              </a:ext>
            </a:extLst>
          </p:cNvPr>
          <p:cNvSpPr>
            <a:spLocks noChangeShapeType="1"/>
          </p:cNvSpPr>
          <p:nvPr/>
        </p:nvSpPr>
        <p:spPr bwMode="auto">
          <a:xfrm>
            <a:off x="64770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34" name="Object 18">
            <a:extLst>
              <a:ext uri="{FF2B5EF4-FFF2-40B4-BE49-F238E27FC236}">
                <a16:creationId xmlns:a16="http://schemas.microsoft.com/office/drawing/2014/main" id="{4E0C3055-F477-452B-B06A-A948DF2AA8BF}"/>
              </a:ext>
            </a:extLst>
          </p:cNvPr>
          <p:cNvGraphicFramePr>
            <a:graphicFrameLocks/>
          </p:cNvGraphicFramePr>
          <p:nvPr/>
        </p:nvGraphicFramePr>
        <p:xfrm>
          <a:off x="7467600" y="3429000"/>
          <a:ext cx="417513" cy="442913"/>
        </p:xfrm>
        <a:graphic>
          <a:graphicData uri="http://schemas.openxmlformats.org/presentationml/2006/ole">
            <mc:AlternateContent xmlns:mc="http://schemas.openxmlformats.org/markup-compatibility/2006">
              <mc:Choice xmlns:v="urn:schemas-microsoft-com:vml" Requires="v">
                <p:oleObj spid="_x0000_s137330" name="Equation" r:id="rId11" imgW="419040" imgH="444240" progId="Equation.3">
                  <p:embed/>
                </p:oleObj>
              </mc:Choice>
              <mc:Fallback>
                <p:oleObj name="Equation" r:id="rId11" imgW="419040" imgH="44424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5" name="Text Box 19">
            <a:extLst>
              <a:ext uri="{FF2B5EF4-FFF2-40B4-BE49-F238E27FC236}">
                <a16:creationId xmlns:a16="http://schemas.microsoft.com/office/drawing/2014/main" id="{B8E6EB39-F00A-486C-AFFD-73881DB3A742}"/>
              </a:ext>
            </a:extLst>
          </p:cNvPr>
          <p:cNvSpPr txBox="1">
            <a:spLocks noChangeArrowheads="1"/>
          </p:cNvSpPr>
          <p:nvPr/>
        </p:nvSpPr>
        <p:spPr bwMode="auto">
          <a:xfrm>
            <a:off x="263525" y="1158875"/>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 </a:t>
            </a:r>
          </a:p>
        </p:txBody>
      </p:sp>
      <p:graphicFrame>
        <p:nvGraphicFramePr>
          <p:cNvPr id="137236" name="Object 20">
            <a:extLst>
              <a:ext uri="{FF2B5EF4-FFF2-40B4-BE49-F238E27FC236}">
                <a16:creationId xmlns:a16="http://schemas.microsoft.com/office/drawing/2014/main" id="{A02C7FC7-0F31-486A-9D4E-F3C1F73DED0F}"/>
              </a:ext>
            </a:extLst>
          </p:cNvPr>
          <p:cNvGraphicFramePr>
            <a:graphicFrameLocks/>
          </p:cNvGraphicFramePr>
          <p:nvPr/>
        </p:nvGraphicFramePr>
        <p:xfrm>
          <a:off x="1639888" y="1741488"/>
          <a:ext cx="1331912" cy="823912"/>
        </p:xfrm>
        <a:graphic>
          <a:graphicData uri="http://schemas.openxmlformats.org/presentationml/2006/ole">
            <mc:AlternateContent xmlns:mc="http://schemas.openxmlformats.org/markup-compatibility/2006">
              <mc:Choice xmlns:v="urn:schemas-microsoft-com:vml" Requires="v">
                <p:oleObj spid="_x0000_s137331" name="Equation" r:id="rId13" imgW="1333440" imgH="825480" progId="Equation.3">
                  <p:embed/>
                </p:oleObj>
              </mc:Choice>
              <mc:Fallback>
                <p:oleObj name="Equation" r:id="rId13" imgW="1333440" imgH="825480"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9888" y="1741488"/>
                        <a:ext cx="1331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7" name="Text Box 21">
            <a:extLst>
              <a:ext uri="{FF2B5EF4-FFF2-40B4-BE49-F238E27FC236}">
                <a16:creationId xmlns:a16="http://schemas.microsoft.com/office/drawing/2014/main" id="{8E805623-0D90-4787-9F9D-824409F7E42B}"/>
              </a:ext>
            </a:extLst>
          </p:cNvPr>
          <p:cNvSpPr txBox="1">
            <a:spLocks noChangeArrowheads="1"/>
          </p:cNvSpPr>
          <p:nvPr/>
        </p:nvSpPr>
        <p:spPr bwMode="auto">
          <a:xfrm>
            <a:off x="727075" y="1158875"/>
            <a:ext cx="3860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电流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处于电流 </a:t>
            </a:r>
            <a:r>
              <a:rPr kumimoji="1" lang="en-US" altLang="zh-CN" sz="2400" b="1">
                <a:solidFill>
                  <a:srgbClr val="66FFFF"/>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的磁场中</a:t>
            </a:r>
          </a:p>
        </p:txBody>
      </p:sp>
      <p:graphicFrame>
        <p:nvGraphicFramePr>
          <p:cNvPr id="137238" name="Object 22">
            <a:extLst>
              <a:ext uri="{FF2B5EF4-FFF2-40B4-BE49-F238E27FC236}">
                <a16:creationId xmlns:a16="http://schemas.microsoft.com/office/drawing/2014/main" id="{6849229E-C79C-4EDF-A026-245010B92C37}"/>
              </a:ext>
            </a:extLst>
          </p:cNvPr>
          <p:cNvGraphicFramePr>
            <a:graphicFrameLocks/>
          </p:cNvGraphicFramePr>
          <p:nvPr/>
        </p:nvGraphicFramePr>
        <p:xfrm>
          <a:off x="1574800" y="3535363"/>
          <a:ext cx="1357313" cy="417512"/>
        </p:xfrm>
        <a:graphic>
          <a:graphicData uri="http://schemas.openxmlformats.org/presentationml/2006/ole">
            <mc:AlternateContent xmlns:mc="http://schemas.openxmlformats.org/markup-compatibility/2006">
              <mc:Choice xmlns:v="urn:schemas-microsoft-com:vml" Requires="v">
                <p:oleObj spid="_x0000_s137332" name="Equation" r:id="rId15" imgW="1358640" imgH="419040" progId="Equation.3">
                  <p:embed/>
                </p:oleObj>
              </mc:Choice>
              <mc:Fallback>
                <p:oleObj name="Equation" r:id="rId15" imgW="1358640" imgH="41904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3535363"/>
                        <a:ext cx="1357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9" name="Text Box 23">
            <a:extLst>
              <a:ext uri="{FF2B5EF4-FFF2-40B4-BE49-F238E27FC236}">
                <a16:creationId xmlns:a16="http://schemas.microsoft.com/office/drawing/2014/main" id="{DD4A521B-40C2-4858-A5BC-C79F3FFE9478}"/>
              </a:ext>
            </a:extLst>
          </p:cNvPr>
          <p:cNvSpPr txBox="1">
            <a:spLocks noChangeArrowheads="1"/>
          </p:cNvSpPr>
          <p:nvPr/>
        </p:nvSpPr>
        <p:spPr bwMode="auto">
          <a:xfrm>
            <a:off x="744538" y="4340225"/>
            <a:ext cx="5943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同时，电流 </a:t>
            </a: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处于电流 </a:t>
            </a: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的磁场中，</a:t>
            </a:r>
          </a:p>
        </p:txBody>
      </p:sp>
      <p:graphicFrame>
        <p:nvGraphicFramePr>
          <p:cNvPr id="137240" name="Object 24">
            <a:extLst>
              <a:ext uri="{FF2B5EF4-FFF2-40B4-BE49-F238E27FC236}">
                <a16:creationId xmlns:a16="http://schemas.microsoft.com/office/drawing/2014/main" id="{B92B33F0-F93E-4B00-B4E4-B7CAFC0DB015}"/>
              </a:ext>
            </a:extLst>
          </p:cNvPr>
          <p:cNvGraphicFramePr>
            <a:graphicFrameLocks/>
          </p:cNvGraphicFramePr>
          <p:nvPr/>
        </p:nvGraphicFramePr>
        <p:xfrm>
          <a:off x="1625600" y="5557838"/>
          <a:ext cx="2641600" cy="823912"/>
        </p:xfrm>
        <a:graphic>
          <a:graphicData uri="http://schemas.openxmlformats.org/presentationml/2006/ole">
            <mc:AlternateContent xmlns:mc="http://schemas.openxmlformats.org/markup-compatibility/2006">
              <mc:Choice xmlns:v="urn:schemas-microsoft-com:vml" Requires="v">
                <p:oleObj spid="_x0000_s137333" name="Equation" r:id="rId17" imgW="2641320" imgH="825480" progId="Equation.3">
                  <p:embed/>
                </p:oleObj>
              </mc:Choice>
              <mc:Fallback>
                <p:oleObj name="Equation" r:id="rId17" imgW="2641320" imgH="825480" progId="Equation.3">
                  <p:embed/>
                  <p:pic>
                    <p:nvPicPr>
                      <p:cNvPr id="0"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25600" y="5557838"/>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41" name="Line 25">
            <a:extLst>
              <a:ext uri="{FF2B5EF4-FFF2-40B4-BE49-F238E27FC236}">
                <a16:creationId xmlns:a16="http://schemas.microsoft.com/office/drawing/2014/main" id="{C923BC44-777E-478E-98B5-A9864046A6A2}"/>
              </a:ext>
            </a:extLst>
          </p:cNvPr>
          <p:cNvSpPr>
            <a:spLocks noChangeShapeType="1"/>
          </p:cNvSpPr>
          <p:nvPr/>
        </p:nvSpPr>
        <p:spPr bwMode="auto">
          <a:xfrm flipH="1">
            <a:off x="73914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7242" name="Object 26">
            <a:extLst>
              <a:ext uri="{FF2B5EF4-FFF2-40B4-BE49-F238E27FC236}">
                <a16:creationId xmlns:a16="http://schemas.microsoft.com/office/drawing/2014/main" id="{D3EEE219-9293-429E-9BCE-43DEB5031DA5}"/>
              </a:ext>
            </a:extLst>
          </p:cNvPr>
          <p:cNvGraphicFramePr>
            <a:graphicFrameLocks/>
          </p:cNvGraphicFramePr>
          <p:nvPr/>
        </p:nvGraphicFramePr>
        <p:xfrm>
          <a:off x="6629400" y="3429000"/>
          <a:ext cx="417513" cy="442913"/>
        </p:xfrm>
        <a:graphic>
          <a:graphicData uri="http://schemas.openxmlformats.org/presentationml/2006/ole">
            <mc:AlternateContent xmlns:mc="http://schemas.openxmlformats.org/markup-compatibility/2006">
              <mc:Choice xmlns:v="urn:schemas-microsoft-com:vml" Requires="v">
                <p:oleObj spid="_x0000_s137334" name="Equation" r:id="rId19" imgW="419040" imgH="444240" progId="Equation.3">
                  <p:embed/>
                </p:oleObj>
              </mc:Choice>
              <mc:Fallback>
                <p:oleObj name="Equation" r:id="rId19" imgW="419040" imgH="444240" progId="Equation.3">
                  <p:embed/>
                  <p:pic>
                    <p:nvPicPr>
                      <p:cNvPr id="0"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43" name="Object 27">
            <a:extLst>
              <a:ext uri="{FF2B5EF4-FFF2-40B4-BE49-F238E27FC236}">
                <a16:creationId xmlns:a16="http://schemas.microsoft.com/office/drawing/2014/main" id="{08779C90-D210-4B98-B5E0-07086E4DCD10}"/>
              </a:ext>
            </a:extLst>
          </p:cNvPr>
          <p:cNvGraphicFramePr>
            <a:graphicFrameLocks/>
          </p:cNvGraphicFramePr>
          <p:nvPr/>
        </p:nvGraphicFramePr>
        <p:xfrm>
          <a:off x="3043238" y="3325813"/>
          <a:ext cx="1204912" cy="823912"/>
        </p:xfrm>
        <a:graphic>
          <a:graphicData uri="http://schemas.openxmlformats.org/presentationml/2006/ole">
            <mc:AlternateContent xmlns:mc="http://schemas.openxmlformats.org/markup-compatibility/2006">
              <mc:Choice xmlns:v="urn:schemas-microsoft-com:vml" Requires="v">
                <p:oleObj spid="_x0000_s137335" name="Equation" r:id="rId21" imgW="1206360" imgH="825480" progId="Equation.3">
                  <p:embed/>
                </p:oleObj>
              </mc:Choice>
              <mc:Fallback>
                <p:oleObj name="Equation" r:id="rId21" imgW="1206360" imgH="825480"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3238" y="3325813"/>
                        <a:ext cx="1204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44" name="Rectangle 28">
            <a:extLst>
              <a:ext uri="{FF2B5EF4-FFF2-40B4-BE49-F238E27FC236}">
                <a16:creationId xmlns:a16="http://schemas.microsoft.com/office/drawing/2014/main" id="{335A6080-4AFA-4ABF-87C5-EF1735178A02}"/>
              </a:ext>
            </a:extLst>
          </p:cNvPr>
          <p:cNvSpPr>
            <a:spLocks noChangeArrowheads="1"/>
          </p:cNvSpPr>
          <p:nvPr/>
        </p:nvSpPr>
        <p:spPr bwMode="auto">
          <a:xfrm>
            <a:off x="733425" y="2755900"/>
            <a:ext cx="513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rPr>
              <a:t>电流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中单位长度上受的安培力</a:t>
            </a:r>
          </a:p>
        </p:txBody>
      </p:sp>
      <p:sp>
        <p:nvSpPr>
          <p:cNvPr id="137245" name="Rectangle 29">
            <a:extLst>
              <a:ext uri="{FF2B5EF4-FFF2-40B4-BE49-F238E27FC236}">
                <a16:creationId xmlns:a16="http://schemas.microsoft.com/office/drawing/2014/main" id="{29429F61-3712-4536-A83D-35D5E649E60E}"/>
              </a:ext>
            </a:extLst>
          </p:cNvPr>
          <p:cNvSpPr>
            <a:spLocks noChangeArrowheads="1"/>
          </p:cNvSpPr>
          <p:nvPr/>
        </p:nvSpPr>
        <p:spPr bwMode="auto">
          <a:xfrm>
            <a:off x="703263" y="49164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anose="02020603050405020304" pitchFamily="18" charset="0"/>
              </a:rPr>
              <a:t>电流 </a:t>
            </a: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中单位长度上受的安培力</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wipe(left)">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7220"/>
                                        </p:tgtEl>
                                        <p:attrNameLst>
                                          <p:attrName>style.visibility</p:attrName>
                                        </p:attrNameLst>
                                      </p:cBhvr>
                                      <p:to>
                                        <p:strVal val="visible"/>
                                      </p:to>
                                    </p:set>
                                    <p:animEffect transition="in" filter="wipe(up)">
                                      <p:cBhvr>
                                        <p:cTn id="17" dur="500"/>
                                        <p:tgtEl>
                                          <p:spTgt spid="137220"/>
                                        </p:tgtEl>
                                      </p:cBhvr>
                                    </p:animEffect>
                                  </p:childTnLst>
                                </p:cTn>
                              </p:par>
                            </p:childTnLst>
                          </p:cTn>
                        </p:par>
                        <p:par>
                          <p:cTn id="18" fill="hold" nodeType="afterGroup">
                            <p:stCondLst>
                              <p:cond delay="500"/>
                            </p:stCondLst>
                            <p:childTnLst>
                              <p:par>
                                <p:cTn id="19" presetID="22" presetClass="entr" presetSubtype="4" fill="hold" nodeType="afterEffect">
                                  <p:stCondLst>
                                    <p:cond delay="0"/>
                                  </p:stCondLst>
                                  <p:childTnLst>
                                    <p:set>
                                      <p:cBhvr>
                                        <p:cTn id="20" dur="1" fill="hold">
                                          <p:stCondLst>
                                            <p:cond delay="0"/>
                                          </p:stCondLst>
                                        </p:cTn>
                                        <p:tgtEl>
                                          <p:spTgt spid="137224"/>
                                        </p:tgtEl>
                                        <p:attrNameLst>
                                          <p:attrName>style.visibility</p:attrName>
                                        </p:attrNameLst>
                                      </p:cBhvr>
                                      <p:to>
                                        <p:strVal val="visible"/>
                                      </p:to>
                                    </p:set>
                                    <p:animEffect transition="in" filter="wipe(down)">
                                      <p:cBhvr>
                                        <p:cTn id="21" dur="500"/>
                                        <p:tgtEl>
                                          <p:spTgt spid="137224"/>
                                        </p:tgtEl>
                                      </p:cBhvr>
                                    </p:animEffect>
                                  </p:childTnLst>
                                </p:cTn>
                              </p:par>
                            </p:childTnLst>
                          </p:cTn>
                        </p:par>
                        <p:par>
                          <p:cTn id="22" fill="hold" nodeType="afterGroup">
                            <p:stCondLst>
                              <p:cond delay="1000"/>
                            </p:stCondLst>
                            <p:childTnLst>
                              <p:par>
                                <p:cTn id="23" presetID="1" presetClass="entr" presetSubtype="0" fill="hold" nodeType="afterEffect">
                                  <p:stCondLst>
                                    <p:cond delay="0"/>
                                  </p:stCondLst>
                                  <p:childTnLst>
                                    <p:set>
                                      <p:cBhvr>
                                        <p:cTn id="24" dur="1" fill="hold">
                                          <p:stCondLst>
                                            <p:cond delay="499"/>
                                          </p:stCondLst>
                                        </p:cTn>
                                        <p:tgtEl>
                                          <p:spTgt spid="1372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37221"/>
                                        </p:tgtEl>
                                        <p:attrNameLst>
                                          <p:attrName>style.visibility</p:attrName>
                                        </p:attrNameLst>
                                      </p:cBhvr>
                                      <p:to>
                                        <p:strVal val="visible"/>
                                      </p:to>
                                    </p:set>
                                    <p:animEffect transition="in" filter="wipe(up)">
                                      <p:cBhvr>
                                        <p:cTn id="29" dur="500"/>
                                        <p:tgtEl>
                                          <p:spTgt spid="137221"/>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137225"/>
                                        </p:tgtEl>
                                        <p:attrNameLst>
                                          <p:attrName>style.visibility</p:attrName>
                                        </p:attrNameLst>
                                      </p:cBhvr>
                                      <p:to>
                                        <p:strVal val="visible"/>
                                      </p:to>
                                    </p:set>
                                    <p:animEffect transition="in" filter="wipe(down)">
                                      <p:cBhvr>
                                        <p:cTn id="33" dur="500"/>
                                        <p:tgtEl>
                                          <p:spTgt spid="137225"/>
                                        </p:tgtEl>
                                      </p:cBhvr>
                                    </p:animEffect>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499"/>
                                          </p:stCondLst>
                                        </p:cTn>
                                        <p:tgtEl>
                                          <p:spTgt spid="13722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nodeType="clickEffect">
                                  <p:stCondLst>
                                    <p:cond delay="0"/>
                                  </p:stCondLst>
                                  <p:childTnLst>
                                    <p:set>
                                      <p:cBhvr>
                                        <p:cTn id="40" dur="1" fill="hold">
                                          <p:stCondLst>
                                            <p:cond delay="0"/>
                                          </p:stCondLst>
                                        </p:cTn>
                                        <p:tgtEl>
                                          <p:spTgt spid="137222"/>
                                        </p:tgtEl>
                                        <p:attrNameLst>
                                          <p:attrName>style.visibility</p:attrName>
                                        </p:attrNameLst>
                                      </p:cBhvr>
                                      <p:to>
                                        <p:strVal val="visible"/>
                                      </p:to>
                                    </p:set>
                                    <p:animEffect transition="in" filter="barn(outVertical)">
                                      <p:cBhvr>
                                        <p:cTn id="41" dur="500"/>
                                        <p:tgtEl>
                                          <p:spTgt spid="137222"/>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3722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7235"/>
                                        </p:tgtEl>
                                        <p:attrNameLst>
                                          <p:attrName>style.visibility</p:attrName>
                                        </p:attrNameLst>
                                      </p:cBhvr>
                                      <p:to>
                                        <p:strVal val="visible"/>
                                      </p:to>
                                    </p:set>
                                    <p:animEffect transition="in" filter="wipe(left)">
                                      <p:cBhvr>
                                        <p:cTn id="49" dur="500"/>
                                        <p:tgtEl>
                                          <p:spTgt spid="1372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7237"/>
                                        </p:tgtEl>
                                        <p:attrNameLst>
                                          <p:attrName>style.visibility</p:attrName>
                                        </p:attrNameLst>
                                      </p:cBhvr>
                                      <p:to>
                                        <p:strVal val="visible"/>
                                      </p:to>
                                    </p:set>
                                    <p:animEffect transition="in" filter="wipe(left)">
                                      <p:cBhvr>
                                        <p:cTn id="54" dur="500"/>
                                        <p:tgtEl>
                                          <p:spTgt spid="1372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137228"/>
                                        </p:tgtEl>
                                        <p:attrNameLst>
                                          <p:attrName>style.visibility</p:attrName>
                                        </p:attrNameLst>
                                      </p:cBhvr>
                                      <p:to>
                                        <p:strVal val="visible"/>
                                      </p:to>
                                    </p:set>
                                    <p:animEffect transition="in" filter="dissolve">
                                      <p:cBhvr>
                                        <p:cTn id="59" dur="500"/>
                                        <p:tgtEl>
                                          <p:spTgt spid="137228"/>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3723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7236"/>
                                        </p:tgtEl>
                                        <p:attrNameLst>
                                          <p:attrName>style.visibility</p:attrName>
                                        </p:attrNameLst>
                                      </p:cBhvr>
                                      <p:to>
                                        <p:strVal val="visible"/>
                                      </p:to>
                                    </p:set>
                                    <p:animEffect transition="in" filter="wipe(left)">
                                      <p:cBhvr>
                                        <p:cTn id="67" dur="500"/>
                                        <p:tgtEl>
                                          <p:spTgt spid="1372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7244"/>
                                        </p:tgtEl>
                                        <p:attrNameLst>
                                          <p:attrName>style.visibility</p:attrName>
                                        </p:attrNameLst>
                                      </p:cBhvr>
                                      <p:to>
                                        <p:strVal val="visible"/>
                                      </p:to>
                                    </p:set>
                                    <p:animEffect transition="in" filter="wipe(left)">
                                      <p:cBhvr>
                                        <p:cTn id="72" dur="500"/>
                                        <p:tgtEl>
                                          <p:spTgt spid="13724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37238"/>
                                        </p:tgtEl>
                                        <p:attrNameLst>
                                          <p:attrName>style.visibility</p:attrName>
                                        </p:attrNameLst>
                                      </p:cBhvr>
                                      <p:to>
                                        <p:strVal val="visible"/>
                                      </p:to>
                                    </p:set>
                                    <p:animEffect transition="in" filter="wipe(left)">
                                      <p:cBhvr>
                                        <p:cTn id="77" dur="500"/>
                                        <p:tgtEl>
                                          <p:spTgt spid="1372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37243"/>
                                        </p:tgtEl>
                                        <p:attrNameLst>
                                          <p:attrName>style.visibility</p:attrName>
                                        </p:attrNameLst>
                                      </p:cBhvr>
                                      <p:to>
                                        <p:strVal val="visible"/>
                                      </p:to>
                                    </p:set>
                                    <p:animEffect transition="in" filter="wipe(left)">
                                      <p:cBhvr>
                                        <p:cTn id="82" dur="500"/>
                                        <p:tgtEl>
                                          <p:spTgt spid="1372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2" fill="hold" nodeType="clickEffect">
                                  <p:stCondLst>
                                    <p:cond delay="0"/>
                                  </p:stCondLst>
                                  <p:childTnLst>
                                    <p:set>
                                      <p:cBhvr>
                                        <p:cTn id="86" dur="1" fill="hold">
                                          <p:stCondLst>
                                            <p:cond delay="0"/>
                                          </p:stCondLst>
                                        </p:cTn>
                                        <p:tgtEl>
                                          <p:spTgt spid="137241"/>
                                        </p:tgtEl>
                                        <p:attrNameLst>
                                          <p:attrName>style.visibility</p:attrName>
                                        </p:attrNameLst>
                                      </p:cBhvr>
                                      <p:to>
                                        <p:strVal val="visible"/>
                                      </p:to>
                                    </p:set>
                                    <p:animEffect transition="in" filter="wipe(right)">
                                      <p:cBhvr>
                                        <p:cTn id="87" dur="500"/>
                                        <p:tgtEl>
                                          <p:spTgt spid="137241"/>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37234"/>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7239"/>
                                        </p:tgtEl>
                                        <p:attrNameLst>
                                          <p:attrName>style.visibility</p:attrName>
                                        </p:attrNameLst>
                                      </p:cBhvr>
                                      <p:to>
                                        <p:strVal val="visible"/>
                                      </p:to>
                                    </p:set>
                                    <p:animEffect transition="in" filter="wipe(left)">
                                      <p:cBhvr>
                                        <p:cTn id="95" dur="500"/>
                                        <p:tgtEl>
                                          <p:spTgt spid="13723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37245"/>
                                        </p:tgtEl>
                                        <p:attrNameLst>
                                          <p:attrName>style.visibility</p:attrName>
                                        </p:attrNameLst>
                                      </p:cBhvr>
                                      <p:to>
                                        <p:strVal val="visible"/>
                                      </p:to>
                                    </p:set>
                                    <p:animEffect transition="in" filter="wipe(left)">
                                      <p:cBhvr>
                                        <p:cTn id="100" dur="500"/>
                                        <p:tgtEl>
                                          <p:spTgt spid="13724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37240"/>
                                        </p:tgtEl>
                                        <p:attrNameLst>
                                          <p:attrName>style.visibility</p:attrName>
                                        </p:attrNameLst>
                                      </p:cBhvr>
                                      <p:to>
                                        <p:strVal val="visible"/>
                                      </p:to>
                                    </p:set>
                                    <p:animEffect transition="in" filter="wipe(left)">
                                      <p:cBhvr>
                                        <p:cTn id="105" dur="500"/>
                                        <p:tgtEl>
                                          <p:spTgt spid="13724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37233"/>
                                        </p:tgtEl>
                                        <p:attrNameLst>
                                          <p:attrName>style.visibility</p:attrName>
                                        </p:attrNameLst>
                                      </p:cBhvr>
                                      <p:to>
                                        <p:strVal val="visible"/>
                                      </p:to>
                                    </p:set>
                                    <p:animEffect transition="in" filter="wipe(left)">
                                      <p:cBhvr>
                                        <p:cTn id="110" dur="500"/>
                                        <p:tgtEl>
                                          <p:spTgt spid="137233"/>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37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19" grpId="0" autoUpdateAnimBg="0"/>
      <p:bldP spid="137235" grpId="0" autoUpdateAnimBg="0"/>
      <p:bldP spid="137237" grpId="0" autoUpdateAnimBg="0"/>
      <p:bldP spid="137239" grpId="0" autoUpdateAnimBg="0"/>
      <p:bldP spid="137244" grpId="0" autoUpdateAnimBg="0"/>
      <p:bldP spid="13724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228600" y="3238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五</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铁磁质</a:t>
            </a:r>
          </a:p>
        </p:txBody>
      </p:sp>
      <p:sp>
        <p:nvSpPr>
          <p:cNvPr id="162819" name="Text Box 3"/>
          <p:cNvSpPr txBox="1">
            <a:spLocks noChangeArrowheads="1"/>
          </p:cNvSpPr>
          <p:nvPr/>
        </p:nvSpPr>
        <p:spPr bwMode="auto">
          <a:xfrm>
            <a:off x="762000" y="10668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主要特征</a:t>
            </a:r>
          </a:p>
        </p:txBody>
      </p:sp>
      <p:sp>
        <p:nvSpPr>
          <p:cNvPr id="162820" name="Text Box 4"/>
          <p:cNvSpPr txBox="1">
            <a:spLocks noChangeArrowheads="1"/>
          </p:cNvSpPr>
          <p:nvPr/>
        </p:nvSpPr>
        <p:spPr bwMode="auto">
          <a:xfrm>
            <a:off x="2362200" y="8382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在外场中，铁磁质可使原磁场大大增强。</a:t>
            </a:r>
          </a:p>
        </p:txBody>
      </p:sp>
      <p:sp>
        <p:nvSpPr>
          <p:cNvPr id="162821" name="Text Box 5"/>
          <p:cNvSpPr txBox="1">
            <a:spLocks noChangeArrowheads="1"/>
          </p:cNvSpPr>
          <p:nvPr/>
        </p:nvSpPr>
        <p:spPr bwMode="auto">
          <a:xfrm>
            <a:off x="2355850" y="1371600"/>
            <a:ext cx="678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撤去外磁场后，铁磁质仍能保留部分磁性。</a:t>
            </a:r>
          </a:p>
        </p:txBody>
      </p:sp>
      <p:sp>
        <p:nvSpPr>
          <p:cNvPr id="162822" name="AutoShape 6"/>
          <p:cNvSpPr>
            <a:spLocks/>
          </p:cNvSpPr>
          <p:nvPr/>
        </p:nvSpPr>
        <p:spPr bwMode="auto">
          <a:xfrm>
            <a:off x="2133600" y="1006475"/>
            <a:ext cx="228600" cy="685800"/>
          </a:xfrm>
          <a:prstGeom prst="leftBrace">
            <a:avLst>
              <a:gd name="adj1" fmla="val 25000"/>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3" name="Text Box 7"/>
          <p:cNvSpPr txBox="1">
            <a:spLocks noChangeArrowheads="1"/>
          </p:cNvSpPr>
          <p:nvPr/>
        </p:nvSpPr>
        <p:spPr bwMode="auto">
          <a:xfrm>
            <a:off x="474663" y="19050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 </a:t>
            </a:r>
            <a:r>
              <a:rPr kumimoji="1" lang="zh-CN" altLang="en-US" sz="2400" b="1">
                <a:solidFill>
                  <a:srgbClr val="66FFFF"/>
                </a:solidFill>
                <a:latin typeface="Times New Roman" pitchFamily="18" charset="0"/>
              </a:rPr>
              <a:t>磁畴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磁化微观机理</a:t>
            </a:r>
          </a:p>
        </p:txBody>
      </p:sp>
      <p:grpSp>
        <p:nvGrpSpPr>
          <p:cNvPr id="162824" name="Group 8"/>
          <p:cNvGrpSpPr>
            <a:grpSpLocks/>
          </p:cNvGrpSpPr>
          <p:nvPr/>
        </p:nvGrpSpPr>
        <p:grpSpPr bwMode="auto">
          <a:xfrm>
            <a:off x="6642100" y="3600450"/>
            <a:ext cx="1981200" cy="1524000"/>
            <a:chOff x="864" y="2304"/>
            <a:chExt cx="1392" cy="1152"/>
          </a:xfrm>
        </p:grpSpPr>
        <p:sp>
          <p:nvSpPr>
            <p:cNvPr id="76840" name="Rectangle 9"/>
            <p:cNvSpPr>
              <a:spLocks noChangeArrowheads="1"/>
            </p:cNvSpPr>
            <p:nvPr/>
          </p:nvSpPr>
          <p:spPr bwMode="auto">
            <a:xfrm>
              <a:off x="864" y="2304"/>
              <a:ext cx="1392" cy="115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Line 10"/>
            <p:cNvSpPr>
              <a:spLocks noChangeShapeType="1"/>
            </p:cNvSpPr>
            <p:nvPr/>
          </p:nvSpPr>
          <p:spPr bwMode="auto">
            <a:xfrm>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42" name="Line 11"/>
            <p:cNvSpPr>
              <a:spLocks noChangeShapeType="1"/>
            </p:cNvSpPr>
            <p:nvPr/>
          </p:nvSpPr>
          <p:spPr bwMode="auto">
            <a:xfrm flipV="1">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28" name="AutoShape 12"/>
          <p:cNvSpPr>
            <a:spLocks noChangeArrowheads="1"/>
          </p:cNvSpPr>
          <p:nvPr/>
        </p:nvSpPr>
        <p:spPr bwMode="auto">
          <a:xfrm>
            <a:off x="7327900" y="38290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9" name="AutoShape 13"/>
          <p:cNvSpPr>
            <a:spLocks noChangeArrowheads="1"/>
          </p:cNvSpPr>
          <p:nvPr/>
        </p:nvSpPr>
        <p:spPr bwMode="auto">
          <a:xfrm>
            <a:off x="6870700"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0" name="AutoShape 14"/>
          <p:cNvSpPr>
            <a:spLocks noChangeArrowheads="1"/>
          </p:cNvSpPr>
          <p:nvPr/>
        </p:nvSpPr>
        <p:spPr bwMode="auto">
          <a:xfrm>
            <a:off x="8242300"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1" name="AutoShape 15"/>
          <p:cNvSpPr>
            <a:spLocks noChangeArrowheads="1"/>
          </p:cNvSpPr>
          <p:nvPr/>
        </p:nvSpPr>
        <p:spPr bwMode="auto">
          <a:xfrm>
            <a:off x="7327900" y="4743450"/>
            <a:ext cx="533400" cy="152400"/>
          </a:xfrm>
          <a:prstGeom prst="lef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2" name="Text Box 16"/>
          <p:cNvSpPr txBox="1">
            <a:spLocks noChangeArrowheads="1"/>
          </p:cNvSpPr>
          <p:nvPr/>
        </p:nvSpPr>
        <p:spPr bwMode="auto">
          <a:xfrm>
            <a:off x="762000" y="2270125"/>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铁磁质中自发磁化的小区域叫磁畴，磁畴中电子的自旋磁矩整齐排列。</a:t>
            </a:r>
          </a:p>
        </p:txBody>
      </p:sp>
      <p:sp>
        <p:nvSpPr>
          <p:cNvPr id="162833" name="Text Box 17"/>
          <p:cNvSpPr txBox="1">
            <a:spLocks noChangeArrowheads="1"/>
          </p:cNvSpPr>
          <p:nvPr/>
        </p:nvSpPr>
        <p:spPr bwMode="auto">
          <a:xfrm>
            <a:off x="762000" y="3311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a:t>
            </a:r>
          </a:p>
        </p:txBody>
      </p:sp>
      <p:graphicFrame>
        <p:nvGraphicFramePr>
          <p:cNvPr id="162834" name="Object 18"/>
          <p:cNvGraphicFramePr>
            <a:graphicFrameLocks/>
          </p:cNvGraphicFramePr>
          <p:nvPr/>
        </p:nvGraphicFramePr>
        <p:xfrm>
          <a:off x="1222375" y="3370263"/>
          <a:ext cx="366713" cy="444500"/>
        </p:xfrm>
        <a:graphic>
          <a:graphicData uri="http://schemas.openxmlformats.org/presentationml/2006/ole">
            <mc:AlternateContent xmlns:mc="http://schemas.openxmlformats.org/markup-compatibility/2006">
              <mc:Choice xmlns:v="urn:schemas-microsoft-com:vml" Requires="v">
                <p:oleObj spid="_x0000_s197654" name="Equation" r:id="rId3" imgW="266675" imgH="343008" progId="Equation.3">
                  <p:embed/>
                </p:oleObj>
              </mc:Choice>
              <mc:Fallback>
                <p:oleObj name="Equation" r:id="rId3" imgW="266675" imgH="343008" progId="Equation.3">
                  <p:embed/>
                  <p:pic>
                    <p:nvPicPr>
                      <p:cNvPr id="162834" name="Object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337026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5" name="Text Box 19"/>
          <p:cNvSpPr txBox="1">
            <a:spLocks noChangeArrowheads="1"/>
          </p:cNvSpPr>
          <p:nvPr/>
        </p:nvSpPr>
        <p:spPr bwMode="auto">
          <a:xfrm>
            <a:off x="1770063" y="3844925"/>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磁化方向与</a:t>
            </a:r>
          </a:p>
        </p:txBody>
      </p:sp>
      <p:sp>
        <p:nvSpPr>
          <p:cNvPr id="162836" name="Text Box 20"/>
          <p:cNvSpPr txBox="1">
            <a:spLocks noChangeArrowheads="1"/>
          </p:cNvSpPr>
          <p:nvPr/>
        </p:nvSpPr>
        <p:spPr bwMode="auto">
          <a:xfrm>
            <a:off x="777875" y="4073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有</a:t>
            </a:r>
          </a:p>
        </p:txBody>
      </p:sp>
      <p:graphicFrame>
        <p:nvGraphicFramePr>
          <p:cNvPr id="162837" name="Object 21"/>
          <p:cNvGraphicFramePr>
            <a:graphicFrameLocks/>
          </p:cNvGraphicFramePr>
          <p:nvPr/>
        </p:nvGraphicFramePr>
        <p:xfrm>
          <a:off x="1209675" y="4125913"/>
          <a:ext cx="366713" cy="444500"/>
        </p:xfrm>
        <a:graphic>
          <a:graphicData uri="http://schemas.openxmlformats.org/presentationml/2006/ole">
            <mc:AlternateContent xmlns:mc="http://schemas.openxmlformats.org/markup-compatibility/2006">
              <mc:Choice xmlns:v="urn:schemas-microsoft-com:vml" Requires="v">
                <p:oleObj spid="_x0000_s197655" name="Equation" r:id="rId5" imgW="266675" imgH="343008" progId="Equation.3">
                  <p:embed/>
                </p:oleObj>
              </mc:Choice>
              <mc:Fallback>
                <p:oleObj name="Equation" r:id="rId5" imgW="266675" imgH="343008" progId="Equation.3">
                  <p:embed/>
                  <p:pic>
                    <p:nvPicPr>
                      <p:cNvPr id="162837"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412591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8" name="Text Box 22"/>
          <p:cNvSpPr txBox="1">
            <a:spLocks noChangeArrowheads="1"/>
          </p:cNvSpPr>
          <p:nvPr/>
        </p:nvSpPr>
        <p:spPr bwMode="auto">
          <a:xfrm>
            <a:off x="1641475" y="331152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整个铁磁质的总磁矩为零</a:t>
            </a:r>
          </a:p>
        </p:txBody>
      </p:sp>
      <p:sp>
        <p:nvSpPr>
          <p:cNvPr id="162839" name="Rectangle 23"/>
          <p:cNvSpPr>
            <a:spLocks noChangeArrowheads="1"/>
          </p:cNvSpPr>
          <p:nvPr/>
        </p:nvSpPr>
        <p:spPr bwMode="auto">
          <a:xfrm>
            <a:off x="3792538" y="3844925"/>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itchFamily="18" charset="0"/>
              </a:rPr>
              <a:t>同向的磁畴扩大</a:t>
            </a:r>
          </a:p>
        </p:txBody>
      </p:sp>
      <p:graphicFrame>
        <p:nvGraphicFramePr>
          <p:cNvPr id="162840" name="Object 24"/>
          <p:cNvGraphicFramePr>
            <a:graphicFrameLocks/>
          </p:cNvGraphicFramePr>
          <p:nvPr/>
        </p:nvGraphicFramePr>
        <p:xfrm>
          <a:off x="3446463" y="3879850"/>
          <a:ext cx="366712" cy="444500"/>
        </p:xfrm>
        <a:graphic>
          <a:graphicData uri="http://schemas.openxmlformats.org/presentationml/2006/ole">
            <mc:AlternateContent xmlns:mc="http://schemas.openxmlformats.org/markup-compatibility/2006">
              <mc:Choice xmlns:v="urn:schemas-microsoft-com:vml" Requires="v">
                <p:oleObj spid="_x0000_s197656" name="Equation" r:id="rId7" imgW="266675" imgH="343008" progId="Equation.3">
                  <p:embed/>
                </p:oleObj>
              </mc:Choice>
              <mc:Fallback>
                <p:oleObj name="Equation" r:id="rId7" imgW="266675" imgH="343008" progId="Equation.3">
                  <p:embed/>
                  <p:pic>
                    <p:nvPicPr>
                      <p:cNvPr id="16284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6463" y="3879850"/>
                        <a:ext cx="3667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41" name="Group 25"/>
          <p:cNvGrpSpPr>
            <a:grpSpLocks/>
          </p:cNvGrpSpPr>
          <p:nvPr/>
        </p:nvGrpSpPr>
        <p:grpSpPr bwMode="auto">
          <a:xfrm>
            <a:off x="6648450" y="3600450"/>
            <a:ext cx="1981200" cy="1524000"/>
            <a:chOff x="3999" y="1728"/>
            <a:chExt cx="1248" cy="960"/>
          </a:xfrm>
        </p:grpSpPr>
        <p:sp>
          <p:nvSpPr>
            <p:cNvPr id="76837" name="Rectangle 26"/>
            <p:cNvSpPr>
              <a:spLocks noChangeArrowheads="1"/>
            </p:cNvSpPr>
            <p:nvPr/>
          </p:nvSpPr>
          <p:spPr bwMode="auto">
            <a:xfrm>
              <a:off x="3999" y="1728"/>
              <a:ext cx="1248" cy="96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27"/>
            <p:cNvSpPr>
              <a:spLocks noChangeShapeType="1"/>
            </p:cNvSpPr>
            <p:nvPr/>
          </p:nvSpPr>
          <p:spPr bwMode="auto">
            <a:xfrm>
              <a:off x="4431" y="1728"/>
              <a:ext cx="816"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9" name="Line 28"/>
            <p:cNvSpPr>
              <a:spLocks noChangeShapeType="1"/>
            </p:cNvSpPr>
            <p:nvPr/>
          </p:nvSpPr>
          <p:spPr bwMode="auto">
            <a:xfrm flipV="1">
              <a:off x="4239" y="1787"/>
              <a:ext cx="1008"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45" name="AutoShape 29"/>
          <p:cNvSpPr>
            <a:spLocks noChangeArrowheads="1"/>
          </p:cNvSpPr>
          <p:nvPr/>
        </p:nvSpPr>
        <p:spPr bwMode="auto">
          <a:xfrm>
            <a:off x="7199313"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46" name="Text Box 30"/>
          <p:cNvSpPr txBox="1">
            <a:spLocks noChangeArrowheads="1"/>
          </p:cNvSpPr>
          <p:nvPr/>
        </p:nvSpPr>
        <p:spPr bwMode="auto">
          <a:xfrm>
            <a:off x="1770063" y="441325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磁化方向转向</a:t>
            </a:r>
          </a:p>
        </p:txBody>
      </p:sp>
      <p:graphicFrame>
        <p:nvGraphicFramePr>
          <p:cNvPr id="162847" name="Object 31"/>
          <p:cNvGraphicFramePr>
            <a:graphicFrameLocks/>
          </p:cNvGraphicFramePr>
          <p:nvPr/>
        </p:nvGraphicFramePr>
        <p:xfrm>
          <a:off x="3733800" y="4470400"/>
          <a:ext cx="366713" cy="444500"/>
        </p:xfrm>
        <a:graphic>
          <a:graphicData uri="http://schemas.openxmlformats.org/presentationml/2006/ole">
            <mc:AlternateContent xmlns:mc="http://schemas.openxmlformats.org/markup-compatibility/2006">
              <mc:Choice xmlns:v="urn:schemas-microsoft-com:vml" Requires="v">
                <p:oleObj spid="_x0000_s197657" name="Equation" r:id="rId9" imgW="266675" imgH="343008" progId="Equation.3">
                  <p:embed/>
                </p:oleObj>
              </mc:Choice>
              <mc:Fallback>
                <p:oleObj name="Equation" r:id="rId9" imgW="266675" imgH="343008" progId="Equation.3">
                  <p:embed/>
                  <p:pic>
                    <p:nvPicPr>
                      <p:cNvPr id="162847" name="Object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47040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48" name="Text Box 32"/>
          <p:cNvSpPr txBox="1">
            <a:spLocks noChangeArrowheads="1"/>
          </p:cNvSpPr>
          <p:nvPr/>
        </p:nvSpPr>
        <p:spPr bwMode="auto">
          <a:xfrm>
            <a:off x="4114800" y="440213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的方向</a:t>
            </a:r>
          </a:p>
        </p:txBody>
      </p:sp>
      <p:sp>
        <p:nvSpPr>
          <p:cNvPr id="162849" name="AutoShape 33"/>
          <p:cNvSpPr>
            <a:spLocks/>
          </p:cNvSpPr>
          <p:nvPr/>
        </p:nvSpPr>
        <p:spPr bwMode="auto">
          <a:xfrm>
            <a:off x="1658938" y="3990975"/>
            <a:ext cx="152400" cy="762000"/>
          </a:xfrm>
          <a:prstGeom prst="leftBrace">
            <a:avLst>
              <a:gd name="adj1" fmla="val 4166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0" name="AutoShape 34"/>
          <p:cNvSpPr>
            <a:spLocks noChangeArrowheads="1"/>
          </p:cNvSpPr>
          <p:nvPr/>
        </p:nvSpPr>
        <p:spPr bwMode="auto">
          <a:xfrm rot="-7722946">
            <a:off x="7770813" y="47053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1" name="AutoShape 35"/>
          <p:cNvSpPr>
            <a:spLocks noChangeArrowheads="1"/>
          </p:cNvSpPr>
          <p:nvPr/>
        </p:nvSpPr>
        <p:spPr bwMode="auto">
          <a:xfrm rot="-3761646">
            <a:off x="7770813" y="37909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2" name="AutoShape 36"/>
          <p:cNvSpPr>
            <a:spLocks noChangeArrowheads="1"/>
          </p:cNvSpPr>
          <p:nvPr/>
        </p:nvSpPr>
        <p:spPr bwMode="auto">
          <a:xfrm rot="6573939">
            <a:off x="8266113"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53" name="Line 37"/>
          <p:cNvSpPr>
            <a:spLocks noChangeShapeType="1"/>
          </p:cNvSpPr>
          <p:nvPr/>
        </p:nvSpPr>
        <p:spPr bwMode="auto">
          <a:xfrm flipV="1">
            <a:off x="7556500" y="3243263"/>
            <a:ext cx="0" cy="2057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2854" name="Object 38"/>
          <p:cNvGraphicFramePr>
            <a:graphicFrameLocks/>
          </p:cNvGraphicFramePr>
          <p:nvPr/>
        </p:nvGraphicFramePr>
        <p:xfrm>
          <a:off x="7708900" y="2990850"/>
          <a:ext cx="366713" cy="444500"/>
        </p:xfrm>
        <a:graphic>
          <a:graphicData uri="http://schemas.openxmlformats.org/presentationml/2006/ole">
            <mc:AlternateContent xmlns:mc="http://schemas.openxmlformats.org/markup-compatibility/2006">
              <mc:Choice xmlns:v="urn:schemas-microsoft-com:vml" Requires="v">
                <p:oleObj spid="_x0000_s197658" name="Equation" r:id="rId11" imgW="266675" imgH="343008" progId="Equation.3">
                  <p:embed/>
                </p:oleObj>
              </mc:Choice>
              <mc:Fallback>
                <p:oleObj name="Equation" r:id="rId11" imgW="266675" imgH="343008" progId="Equation.3">
                  <p:embed/>
                  <p:pic>
                    <p:nvPicPr>
                      <p:cNvPr id="162854" name="Object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8900" y="299085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55" name="AutoShape 39"/>
          <p:cNvSpPr>
            <a:spLocks noChangeArrowheads="1"/>
          </p:cNvSpPr>
          <p:nvPr/>
        </p:nvSpPr>
        <p:spPr bwMode="auto">
          <a:xfrm>
            <a:off x="901700" y="5064125"/>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6" name="Text Box 40"/>
          <p:cNvSpPr txBox="1">
            <a:spLocks noChangeArrowheads="1"/>
          </p:cNvSpPr>
          <p:nvPr/>
        </p:nvSpPr>
        <p:spPr bwMode="auto">
          <a:xfrm>
            <a:off x="1676400" y="4953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使磁场大大增强</a:t>
            </a:r>
          </a:p>
        </p:txBody>
      </p:sp>
      <p:sp>
        <p:nvSpPr>
          <p:cNvPr id="162857" name="Text Box 41"/>
          <p:cNvSpPr txBox="1">
            <a:spLocks noChangeArrowheads="1"/>
          </p:cNvSpPr>
          <p:nvPr/>
        </p:nvSpPr>
        <p:spPr bwMode="auto">
          <a:xfrm>
            <a:off x="773113" y="5394325"/>
            <a:ext cx="5932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外场撤去，被磁化的铁磁质受体内杂质和内应力的阻碍，不能恢复磁化前的状态。</a:t>
            </a:r>
          </a:p>
        </p:txBody>
      </p:sp>
      <p:sp>
        <p:nvSpPr>
          <p:cNvPr id="162858" name="AutoShape 42"/>
          <p:cNvSpPr>
            <a:spLocks noChangeArrowheads="1"/>
          </p:cNvSpPr>
          <p:nvPr/>
        </p:nvSpPr>
        <p:spPr bwMode="auto">
          <a:xfrm>
            <a:off x="7086600" y="5589588"/>
            <a:ext cx="1301750" cy="762000"/>
          </a:xfrm>
          <a:prstGeom prst="wedgeRectCallout">
            <a:avLst>
              <a:gd name="adj1" fmla="val 5000"/>
              <a:gd name="adj2" fmla="val -146250"/>
            </a:avLst>
          </a:prstGeom>
          <a:solidFill>
            <a:srgbClr val="006699"/>
          </a:solidFill>
          <a:ln w="19050">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ea typeface="楷体_GB2312" pitchFamily="49" charset="-122"/>
              </a:rPr>
              <a:t>磁畴的磁化方向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2823"/>
                                        </p:tgtEl>
                                        <p:attrNameLst>
                                          <p:attrName>style.visibility</p:attrName>
                                        </p:attrNameLst>
                                      </p:cBhvr>
                                      <p:to>
                                        <p:strVal val="visible"/>
                                      </p:to>
                                    </p:set>
                                    <p:animEffect transition="in" filter="wipe(left)">
                                      <p:cBhvr>
                                        <p:cTn id="7" dur="500"/>
                                        <p:tgtEl>
                                          <p:spTgt spid="162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62824"/>
                                        </p:tgtEl>
                                        <p:attrNameLst>
                                          <p:attrName>style.visibility</p:attrName>
                                        </p:attrNameLst>
                                      </p:cBhvr>
                                      <p:to>
                                        <p:strVal val="visible"/>
                                      </p:to>
                                    </p:set>
                                    <p:animEffect transition="in" filter="box(out)">
                                      <p:cBhvr>
                                        <p:cTn id="12" dur="500"/>
                                        <p:tgtEl>
                                          <p:spTgt spid="1628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2832"/>
                                        </p:tgtEl>
                                        <p:attrNameLst>
                                          <p:attrName>style.visibility</p:attrName>
                                        </p:attrNameLst>
                                      </p:cBhvr>
                                      <p:to>
                                        <p:strVal val="visible"/>
                                      </p:to>
                                    </p:set>
                                    <p:animEffect transition="in" filter="wipe(left)">
                                      <p:cBhvr>
                                        <p:cTn id="17" dur="500"/>
                                        <p:tgtEl>
                                          <p:spTgt spid="1628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28"/>
                                        </p:tgtEl>
                                        <p:attrNameLst>
                                          <p:attrName>style.visibility</p:attrName>
                                        </p:attrNameLst>
                                      </p:cBhvr>
                                      <p:to>
                                        <p:strVal val="visible"/>
                                      </p:to>
                                    </p:set>
                                    <p:animEffect transition="in" filter="wipe(left)">
                                      <p:cBhvr>
                                        <p:cTn id="22" dur="500"/>
                                        <p:tgtEl>
                                          <p:spTgt spid="1628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2829"/>
                                        </p:tgtEl>
                                        <p:attrNameLst>
                                          <p:attrName>style.visibility</p:attrName>
                                        </p:attrNameLst>
                                      </p:cBhvr>
                                      <p:to>
                                        <p:strVal val="visible"/>
                                      </p:to>
                                    </p:set>
                                    <p:animEffect transition="in" filter="wipe(down)">
                                      <p:cBhvr>
                                        <p:cTn id="27" dur="500"/>
                                        <p:tgtEl>
                                          <p:spTgt spid="1628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62831"/>
                                        </p:tgtEl>
                                        <p:attrNameLst>
                                          <p:attrName>style.visibility</p:attrName>
                                        </p:attrNameLst>
                                      </p:cBhvr>
                                      <p:to>
                                        <p:strVal val="visible"/>
                                      </p:to>
                                    </p:set>
                                    <p:animEffect transition="in" filter="wipe(right)">
                                      <p:cBhvr>
                                        <p:cTn id="32" dur="500"/>
                                        <p:tgtEl>
                                          <p:spTgt spid="1628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2830"/>
                                        </p:tgtEl>
                                        <p:attrNameLst>
                                          <p:attrName>style.visibility</p:attrName>
                                        </p:attrNameLst>
                                      </p:cBhvr>
                                      <p:to>
                                        <p:strVal val="visible"/>
                                      </p:to>
                                    </p:set>
                                    <p:animEffect transition="in" filter="wipe(up)">
                                      <p:cBhvr>
                                        <p:cTn id="37" dur="500"/>
                                        <p:tgtEl>
                                          <p:spTgt spid="1628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62858"/>
                                        </p:tgtEl>
                                        <p:attrNameLst>
                                          <p:attrName>style.visibility</p:attrName>
                                        </p:attrNameLst>
                                      </p:cBhvr>
                                      <p:to>
                                        <p:strVal val="visible"/>
                                      </p:to>
                                    </p:set>
                                    <p:animEffect transition="in" filter="box(out)">
                                      <p:cBhvr>
                                        <p:cTn id="42" dur="500"/>
                                        <p:tgtEl>
                                          <p:spTgt spid="1628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33"/>
                                        </p:tgtEl>
                                        <p:attrNameLst>
                                          <p:attrName>style.visibility</p:attrName>
                                        </p:attrNameLst>
                                      </p:cBhvr>
                                      <p:to>
                                        <p:strVal val="visible"/>
                                      </p:to>
                                    </p:set>
                                    <p:animEffect transition="in" filter="wipe(left)">
                                      <p:cBhvr>
                                        <p:cTn id="47" dur="500"/>
                                        <p:tgtEl>
                                          <p:spTgt spid="162833"/>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62834"/>
                                        </p:tgtEl>
                                        <p:attrNameLst>
                                          <p:attrName>style.visibility</p:attrName>
                                        </p:attrNameLst>
                                      </p:cBhvr>
                                      <p:to>
                                        <p:strVal val="visible"/>
                                      </p:to>
                                    </p:set>
                                    <p:animEffect transition="in" filter="wipe(left)">
                                      <p:cBhvr>
                                        <p:cTn id="51" dur="500"/>
                                        <p:tgtEl>
                                          <p:spTgt spid="1628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2838"/>
                                        </p:tgtEl>
                                        <p:attrNameLst>
                                          <p:attrName>style.visibility</p:attrName>
                                        </p:attrNameLst>
                                      </p:cBhvr>
                                      <p:to>
                                        <p:strVal val="visible"/>
                                      </p:to>
                                    </p:set>
                                    <p:animEffect transition="in" filter="wipe(left)">
                                      <p:cBhvr>
                                        <p:cTn id="56" dur="500"/>
                                        <p:tgtEl>
                                          <p:spTgt spid="16283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2836"/>
                                        </p:tgtEl>
                                        <p:attrNameLst>
                                          <p:attrName>style.visibility</p:attrName>
                                        </p:attrNameLst>
                                      </p:cBhvr>
                                      <p:to>
                                        <p:strVal val="visible"/>
                                      </p:to>
                                    </p:set>
                                    <p:animEffect transition="in" filter="wipe(left)">
                                      <p:cBhvr>
                                        <p:cTn id="61" dur="500"/>
                                        <p:tgtEl>
                                          <p:spTgt spid="162836"/>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62837"/>
                                        </p:tgtEl>
                                        <p:attrNameLst>
                                          <p:attrName>style.visibility</p:attrName>
                                        </p:attrNameLst>
                                      </p:cBhvr>
                                      <p:to>
                                        <p:strVal val="visible"/>
                                      </p:to>
                                    </p:set>
                                    <p:animEffect transition="in" filter="wipe(left)">
                                      <p:cBhvr>
                                        <p:cTn id="65" dur="500"/>
                                        <p:tgtEl>
                                          <p:spTgt spid="1628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162853"/>
                                        </p:tgtEl>
                                        <p:attrNameLst>
                                          <p:attrName>style.visibility</p:attrName>
                                        </p:attrNameLst>
                                      </p:cBhvr>
                                      <p:to>
                                        <p:strVal val="visible"/>
                                      </p:to>
                                    </p:set>
                                    <p:animEffect transition="in" filter="slide(fromBottom)">
                                      <p:cBhvr>
                                        <p:cTn id="70" dur="500"/>
                                        <p:tgtEl>
                                          <p:spTgt spid="162853"/>
                                        </p:tgtEl>
                                      </p:cBhvr>
                                    </p:animEffect>
                                  </p:childTnLst>
                                </p:cTn>
                              </p:par>
                            </p:childTnLst>
                          </p:cTn>
                        </p:par>
                        <p:par>
                          <p:cTn id="71" fill="hold" nodeType="afterGroup">
                            <p:stCondLst>
                              <p:cond delay="500"/>
                            </p:stCondLst>
                            <p:childTnLst>
                              <p:par>
                                <p:cTn id="72" presetID="1" presetClass="entr" presetSubtype="0" fill="hold" nodeType="afterEffect">
                                  <p:stCondLst>
                                    <p:cond delay="0"/>
                                  </p:stCondLst>
                                  <p:childTnLst>
                                    <p:set>
                                      <p:cBhvr>
                                        <p:cTn id="73" dur="1" fill="hold">
                                          <p:stCondLst>
                                            <p:cond delay="499"/>
                                          </p:stCondLst>
                                        </p:cTn>
                                        <p:tgtEl>
                                          <p:spTgt spid="162854"/>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nodeType="clickEffect">
                                  <p:stCondLst>
                                    <p:cond delay="0"/>
                                  </p:stCondLst>
                                  <p:childTnLst>
                                    <p:set>
                                      <p:cBhvr>
                                        <p:cTn id="77" dur="1" fill="hold">
                                          <p:stCondLst>
                                            <p:cond delay="0"/>
                                          </p:stCondLst>
                                        </p:cTn>
                                        <p:tgtEl>
                                          <p:spTgt spid="162841"/>
                                        </p:tgtEl>
                                        <p:attrNameLst>
                                          <p:attrName>style.visibility</p:attrName>
                                        </p:attrNameLst>
                                      </p:cBhvr>
                                      <p:to>
                                        <p:strVal val="visible"/>
                                      </p:to>
                                    </p:set>
                                    <p:animEffect transition="in" filter="dissolve">
                                      <p:cBhvr>
                                        <p:cTn id="78" dur="500"/>
                                        <p:tgtEl>
                                          <p:spTgt spid="16284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6" presetClass="entr" presetSubtype="42" fill="hold" grpId="0" nodeType="clickEffect">
                                  <p:stCondLst>
                                    <p:cond delay="0"/>
                                  </p:stCondLst>
                                  <p:childTnLst>
                                    <p:set>
                                      <p:cBhvr>
                                        <p:cTn id="82" dur="1" fill="hold">
                                          <p:stCondLst>
                                            <p:cond delay="0"/>
                                          </p:stCondLst>
                                        </p:cTn>
                                        <p:tgtEl>
                                          <p:spTgt spid="162849"/>
                                        </p:tgtEl>
                                        <p:attrNameLst>
                                          <p:attrName>style.visibility</p:attrName>
                                        </p:attrNameLst>
                                      </p:cBhvr>
                                      <p:to>
                                        <p:strVal val="visible"/>
                                      </p:to>
                                    </p:set>
                                    <p:animEffect transition="in" filter="barn(outHorizontal)">
                                      <p:cBhvr>
                                        <p:cTn id="83" dur="500"/>
                                        <p:tgtEl>
                                          <p:spTgt spid="16284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62835"/>
                                        </p:tgtEl>
                                        <p:attrNameLst>
                                          <p:attrName>style.visibility</p:attrName>
                                        </p:attrNameLst>
                                      </p:cBhvr>
                                      <p:to>
                                        <p:strVal val="visible"/>
                                      </p:to>
                                    </p:set>
                                    <p:animEffect transition="in" filter="wipe(left)">
                                      <p:cBhvr>
                                        <p:cTn id="88" dur="500"/>
                                        <p:tgtEl>
                                          <p:spTgt spid="162835"/>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62840"/>
                                        </p:tgtEl>
                                        <p:attrNameLst>
                                          <p:attrName>style.visibility</p:attrName>
                                        </p:attrNameLst>
                                      </p:cBhvr>
                                      <p:to>
                                        <p:strVal val="visible"/>
                                      </p:to>
                                    </p:set>
                                    <p:animEffect transition="in" filter="wipe(left)">
                                      <p:cBhvr>
                                        <p:cTn id="92" dur="500"/>
                                        <p:tgtEl>
                                          <p:spTgt spid="16284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62839"/>
                                        </p:tgtEl>
                                        <p:attrNameLst>
                                          <p:attrName>style.visibility</p:attrName>
                                        </p:attrNameLst>
                                      </p:cBhvr>
                                      <p:to>
                                        <p:strVal val="visible"/>
                                      </p:to>
                                    </p:set>
                                    <p:animEffect transition="in" filter="wipe(left)">
                                      <p:cBhvr>
                                        <p:cTn id="97" dur="500"/>
                                        <p:tgtEl>
                                          <p:spTgt spid="16283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62845"/>
                                        </p:tgtEl>
                                        <p:attrNameLst>
                                          <p:attrName>style.visibility</p:attrName>
                                        </p:attrNameLst>
                                      </p:cBhvr>
                                      <p:to>
                                        <p:strVal val="visible"/>
                                      </p:to>
                                    </p:set>
                                    <p:animEffect transition="in" filter="wipe(down)">
                                      <p:cBhvr>
                                        <p:cTn id="102" dur="500"/>
                                        <p:tgtEl>
                                          <p:spTgt spid="16284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2846"/>
                                        </p:tgtEl>
                                        <p:attrNameLst>
                                          <p:attrName>style.visibility</p:attrName>
                                        </p:attrNameLst>
                                      </p:cBhvr>
                                      <p:to>
                                        <p:strVal val="visible"/>
                                      </p:to>
                                    </p:set>
                                    <p:animEffect transition="in" filter="wipe(left)">
                                      <p:cBhvr>
                                        <p:cTn id="107" dur="500"/>
                                        <p:tgtEl>
                                          <p:spTgt spid="162846"/>
                                        </p:tgtEl>
                                      </p:cBhvr>
                                    </p:animEffect>
                                  </p:childTnLst>
                                </p:cTn>
                              </p:par>
                            </p:childTnLst>
                          </p:cTn>
                        </p:par>
                        <p:par>
                          <p:cTn id="108" fill="hold" nodeType="afterGroup">
                            <p:stCondLst>
                              <p:cond delay="500"/>
                            </p:stCondLst>
                            <p:childTnLst>
                              <p:par>
                                <p:cTn id="109" presetID="22" presetClass="entr" presetSubtype="8" fill="hold" nodeType="afterEffect">
                                  <p:stCondLst>
                                    <p:cond delay="0"/>
                                  </p:stCondLst>
                                  <p:childTnLst>
                                    <p:set>
                                      <p:cBhvr>
                                        <p:cTn id="110" dur="1" fill="hold">
                                          <p:stCondLst>
                                            <p:cond delay="0"/>
                                          </p:stCondLst>
                                        </p:cTn>
                                        <p:tgtEl>
                                          <p:spTgt spid="162847"/>
                                        </p:tgtEl>
                                        <p:attrNameLst>
                                          <p:attrName>style.visibility</p:attrName>
                                        </p:attrNameLst>
                                      </p:cBhvr>
                                      <p:to>
                                        <p:strVal val="visible"/>
                                      </p:to>
                                    </p:set>
                                    <p:animEffect transition="in" filter="wipe(left)">
                                      <p:cBhvr>
                                        <p:cTn id="111" dur="500"/>
                                        <p:tgtEl>
                                          <p:spTgt spid="162847"/>
                                        </p:tgtEl>
                                      </p:cBhvr>
                                    </p:animEffect>
                                  </p:childTnLst>
                                </p:cTn>
                              </p:par>
                            </p:childTnLst>
                          </p:cTn>
                        </p:par>
                        <p:par>
                          <p:cTn id="112" fill="hold" nodeType="afterGroup">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162848"/>
                                        </p:tgtEl>
                                        <p:attrNameLst>
                                          <p:attrName>style.visibility</p:attrName>
                                        </p:attrNameLst>
                                      </p:cBhvr>
                                      <p:to>
                                        <p:strVal val="visible"/>
                                      </p:to>
                                    </p:set>
                                    <p:animEffect transition="in" filter="wipe(left)">
                                      <p:cBhvr>
                                        <p:cTn id="115" dur="500"/>
                                        <p:tgtEl>
                                          <p:spTgt spid="16284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62851"/>
                                        </p:tgtEl>
                                        <p:attrNameLst>
                                          <p:attrName>style.visibility</p:attrName>
                                        </p:attrNameLst>
                                      </p:cBhvr>
                                      <p:to>
                                        <p:strVal val="visible"/>
                                      </p:to>
                                    </p:set>
                                    <p:animEffect transition="in" filter="wipe(down)">
                                      <p:cBhvr>
                                        <p:cTn id="120" dur="500"/>
                                        <p:tgtEl>
                                          <p:spTgt spid="16285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62850"/>
                                        </p:tgtEl>
                                        <p:attrNameLst>
                                          <p:attrName>style.visibility</p:attrName>
                                        </p:attrNameLst>
                                      </p:cBhvr>
                                      <p:to>
                                        <p:strVal val="visible"/>
                                      </p:to>
                                    </p:set>
                                    <p:animEffect transition="in" filter="wipe(down)">
                                      <p:cBhvr>
                                        <p:cTn id="125" dur="500"/>
                                        <p:tgtEl>
                                          <p:spTgt spid="16285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162852"/>
                                        </p:tgtEl>
                                        <p:attrNameLst>
                                          <p:attrName>style.visibility</p:attrName>
                                        </p:attrNameLst>
                                      </p:cBhvr>
                                      <p:to>
                                        <p:strVal val="visible"/>
                                      </p:to>
                                    </p:set>
                                    <p:animEffect transition="in" filter="wipe(up)">
                                      <p:cBhvr>
                                        <p:cTn id="130" dur="500"/>
                                        <p:tgtEl>
                                          <p:spTgt spid="16285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62855"/>
                                        </p:tgtEl>
                                        <p:attrNameLst>
                                          <p:attrName>style.visibility</p:attrName>
                                        </p:attrNameLst>
                                      </p:cBhvr>
                                      <p:to>
                                        <p:strVal val="visible"/>
                                      </p:to>
                                    </p:set>
                                    <p:animEffect transition="in" filter="wipe(left)">
                                      <p:cBhvr>
                                        <p:cTn id="135" dur="500"/>
                                        <p:tgtEl>
                                          <p:spTgt spid="16285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62856"/>
                                        </p:tgtEl>
                                        <p:attrNameLst>
                                          <p:attrName>style.visibility</p:attrName>
                                        </p:attrNameLst>
                                      </p:cBhvr>
                                      <p:to>
                                        <p:strVal val="visible"/>
                                      </p:to>
                                    </p:set>
                                    <p:animEffect transition="in" filter="wipe(left)">
                                      <p:cBhvr>
                                        <p:cTn id="140" dur="500"/>
                                        <p:tgtEl>
                                          <p:spTgt spid="162856"/>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62857"/>
                                        </p:tgtEl>
                                        <p:attrNameLst>
                                          <p:attrName>style.visibility</p:attrName>
                                        </p:attrNameLst>
                                      </p:cBhvr>
                                      <p:to>
                                        <p:strVal val="visible"/>
                                      </p:to>
                                    </p:set>
                                    <p:animEffect transition="in" filter="wipe(left)">
                                      <p:cBhvr>
                                        <p:cTn id="145" dur="500"/>
                                        <p:tgtEl>
                                          <p:spTgt spid="162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autoUpdateAnimBg="0"/>
      <p:bldP spid="162828" grpId="0" animBg="1"/>
      <p:bldP spid="162829" grpId="0" animBg="1"/>
      <p:bldP spid="162830" grpId="0" animBg="1"/>
      <p:bldP spid="162831" grpId="0" animBg="1"/>
      <p:bldP spid="162832" grpId="0" autoUpdateAnimBg="0"/>
      <p:bldP spid="162833" grpId="0" autoUpdateAnimBg="0"/>
      <p:bldP spid="162835" grpId="0" autoUpdateAnimBg="0"/>
      <p:bldP spid="162836" grpId="0" autoUpdateAnimBg="0"/>
      <p:bldP spid="162838" grpId="0" autoUpdateAnimBg="0"/>
      <p:bldP spid="162839" grpId="0" autoUpdateAnimBg="0"/>
      <p:bldP spid="162845" grpId="0" animBg="1"/>
      <p:bldP spid="162846" grpId="0" autoUpdateAnimBg="0"/>
      <p:bldP spid="162848" grpId="0" autoUpdateAnimBg="0"/>
      <p:bldP spid="162849" grpId="0" animBg="1"/>
      <p:bldP spid="162850" grpId="0" animBg="1"/>
      <p:bldP spid="162851" grpId="0" animBg="1"/>
      <p:bldP spid="162852" grpId="0" animBg="1"/>
      <p:bldP spid="162853" grpId="0" animBg="1"/>
      <p:bldP spid="162855" grpId="0" animBg="1"/>
      <p:bldP spid="162856" grpId="0" autoUpdateAnimBg="0"/>
      <p:bldP spid="162857" grpId="0" autoUpdateAnimBg="0"/>
      <p:bldP spid="16285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450850" y="36195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 </a:t>
            </a:r>
            <a:r>
              <a:rPr kumimoji="1" lang="zh-CN" altLang="en-US" sz="2400" b="1">
                <a:solidFill>
                  <a:srgbClr val="66FFFF"/>
                </a:solidFill>
                <a:latin typeface="Times New Roman" pitchFamily="18" charset="0"/>
              </a:rPr>
              <a:t>宏观磁化现象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磁滞回线</a:t>
            </a:r>
          </a:p>
        </p:txBody>
      </p:sp>
      <p:sp>
        <p:nvSpPr>
          <p:cNvPr id="163843" name="Text Box 3"/>
          <p:cNvSpPr txBox="1">
            <a:spLocks noChangeArrowheads="1"/>
          </p:cNvSpPr>
          <p:nvPr/>
        </p:nvSpPr>
        <p:spPr bwMode="auto">
          <a:xfrm>
            <a:off x="768350" y="9080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铁磁质中</a:t>
            </a:r>
          </a:p>
        </p:txBody>
      </p:sp>
      <p:graphicFrame>
        <p:nvGraphicFramePr>
          <p:cNvPr id="163844" name="Object 4"/>
          <p:cNvGraphicFramePr>
            <a:graphicFrameLocks/>
          </p:cNvGraphicFramePr>
          <p:nvPr/>
        </p:nvGraphicFramePr>
        <p:xfrm>
          <a:off x="2152650" y="984250"/>
          <a:ext cx="1130300" cy="306388"/>
        </p:xfrm>
        <a:graphic>
          <a:graphicData uri="http://schemas.openxmlformats.org/presentationml/2006/ole">
            <mc:AlternateContent xmlns:mc="http://schemas.openxmlformats.org/markup-compatibility/2006">
              <mc:Choice xmlns:v="urn:schemas-microsoft-com:vml" Requires="v">
                <p:oleObj spid="_x0000_s198726" name="Equation" r:id="rId3" imgW="1028666" imgH="198072" progId="Equation.3">
                  <p:embed/>
                </p:oleObj>
              </mc:Choice>
              <mc:Fallback>
                <p:oleObj name="Equation" r:id="rId3" imgW="1028666" imgH="198072" progId="Equation.3">
                  <p:embed/>
                  <p:pic>
                    <p:nvPicPr>
                      <p:cNvPr id="16384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984250"/>
                        <a:ext cx="11303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Text Box 5"/>
          <p:cNvSpPr txBox="1">
            <a:spLocks noChangeArrowheads="1"/>
          </p:cNvSpPr>
          <p:nvPr/>
        </p:nvSpPr>
        <p:spPr bwMode="auto">
          <a:xfrm>
            <a:off x="3282950" y="90805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不是线性关系</a:t>
            </a:r>
          </a:p>
        </p:txBody>
      </p:sp>
      <p:sp>
        <p:nvSpPr>
          <p:cNvPr id="163846" name="Freeform 6"/>
          <p:cNvSpPr>
            <a:spLocks/>
          </p:cNvSpPr>
          <p:nvPr/>
        </p:nvSpPr>
        <p:spPr bwMode="auto">
          <a:xfrm>
            <a:off x="1277938" y="2162175"/>
            <a:ext cx="2640012" cy="1862138"/>
          </a:xfrm>
          <a:custGeom>
            <a:avLst/>
            <a:gdLst>
              <a:gd name="T0" fmla="*/ 0 w 1872"/>
              <a:gd name="T1" fmla="*/ 2147483647 h 1536"/>
              <a:gd name="T2" fmla="*/ 2147483647 w 1872"/>
              <a:gd name="T3" fmla="*/ 2147483647 h 1536"/>
              <a:gd name="T4" fmla="*/ 2147483647 w 1872"/>
              <a:gd name="T5" fmla="*/ 2147483647 h 1536"/>
              <a:gd name="T6" fmla="*/ 2147483647 w 1872"/>
              <a:gd name="T7" fmla="*/ 2147483647 h 1536"/>
              <a:gd name="T8" fmla="*/ 2147483647 w 1872"/>
              <a:gd name="T9" fmla="*/ 0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2" h="1536">
                <a:moveTo>
                  <a:pt x="0" y="1536"/>
                </a:moveTo>
                <a:cubicBezTo>
                  <a:pt x="104" y="1496"/>
                  <a:pt x="208" y="1456"/>
                  <a:pt x="288" y="1296"/>
                </a:cubicBezTo>
                <a:cubicBezTo>
                  <a:pt x="368" y="1136"/>
                  <a:pt x="328" y="768"/>
                  <a:pt x="480" y="576"/>
                </a:cubicBezTo>
                <a:cubicBezTo>
                  <a:pt x="632" y="384"/>
                  <a:pt x="968" y="240"/>
                  <a:pt x="1200" y="144"/>
                </a:cubicBezTo>
                <a:cubicBezTo>
                  <a:pt x="1432" y="48"/>
                  <a:pt x="1652" y="24"/>
                  <a:pt x="1872"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7" name="Object 7"/>
          <p:cNvGraphicFramePr>
            <a:graphicFrameLocks/>
          </p:cNvGraphicFramePr>
          <p:nvPr/>
        </p:nvGraphicFramePr>
        <p:xfrm>
          <a:off x="2282825" y="1870075"/>
          <a:ext cx="949325" cy="292100"/>
        </p:xfrm>
        <a:graphic>
          <a:graphicData uri="http://schemas.openxmlformats.org/presentationml/2006/ole">
            <mc:AlternateContent xmlns:mc="http://schemas.openxmlformats.org/markup-compatibility/2006">
              <mc:Choice xmlns:v="urn:schemas-microsoft-com:vml" Requires="v">
                <p:oleObj spid="_x0000_s198727" name="Equation" r:id="rId5" imgW="845840" imgH="190512" progId="Equation.3">
                  <p:embed/>
                </p:oleObj>
              </mc:Choice>
              <mc:Fallback>
                <p:oleObj name="Equation" r:id="rId5" imgW="845840" imgH="190512" progId="Equation.3">
                  <p:embed/>
                  <p:pic>
                    <p:nvPicPr>
                      <p:cNvPr id="163847"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2825" y="1870075"/>
                        <a:ext cx="9493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8" name="Freeform 8"/>
          <p:cNvSpPr>
            <a:spLocks/>
          </p:cNvSpPr>
          <p:nvPr/>
        </p:nvSpPr>
        <p:spPr bwMode="auto">
          <a:xfrm>
            <a:off x="1243013" y="2390775"/>
            <a:ext cx="2144712" cy="1608138"/>
          </a:xfrm>
          <a:custGeom>
            <a:avLst/>
            <a:gdLst>
              <a:gd name="T0" fmla="*/ 0 w 1632"/>
              <a:gd name="T1" fmla="*/ 2147483647 h 1440"/>
              <a:gd name="T2" fmla="*/ 2147483647 w 1632"/>
              <a:gd name="T3" fmla="*/ 2147483647 h 1440"/>
              <a:gd name="T4" fmla="*/ 2147483647 w 1632"/>
              <a:gd name="T5" fmla="*/ 2147483647 h 1440"/>
              <a:gd name="T6" fmla="*/ 2147483647 w 1632"/>
              <a:gd name="T7" fmla="*/ 2147483647 h 1440"/>
              <a:gd name="T8" fmla="*/ 2147483647 w 1632"/>
              <a:gd name="T9" fmla="*/ 2147483647 h 1440"/>
              <a:gd name="T10" fmla="*/ 2147483647 w 1632"/>
              <a:gd name="T11" fmla="*/ 2147483647 h 1440"/>
              <a:gd name="T12" fmla="*/ 2147483647 w 1632"/>
              <a:gd name="T13" fmla="*/ 2147483647 h 1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1440">
                <a:moveTo>
                  <a:pt x="0" y="1440"/>
                </a:moveTo>
                <a:cubicBezTo>
                  <a:pt x="52" y="1424"/>
                  <a:pt x="104" y="1408"/>
                  <a:pt x="144" y="1200"/>
                </a:cubicBezTo>
                <a:cubicBezTo>
                  <a:pt x="184" y="992"/>
                  <a:pt x="208" y="384"/>
                  <a:pt x="240" y="192"/>
                </a:cubicBezTo>
                <a:cubicBezTo>
                  <a:pt x="272" y="0"/>
                  <a:pt x="296" y="24"/>
                  <a:pt x="336" y="48"/>
                </a:cubicBezTo>
                <a:cubicBezTo>
                  <a:pt x="376" y="72"/>
                  <a:pt x="400" y="184"/>
                  <a:pt x="480" y="336"/>
                </a:cubicBezTo>
                <a:cubicBezTo>
                  <a:pt x="560" y="488"/>
                  <a:pt x="624" y="808"/>
                  <a:pt x="816" y="960"/>
                </a:cubicBezTo>
                <a:cubicBezTo>
                  <a:pt x="1008" y="1112"/>
                  <a:pt x="1320" y="1180"/>
                  <a:pt x="1632" y="1248"/>
                </a:cubicBezTo>
              </a:path>
            </a:pathLst>
          </a:custGeom>
          <a:noFill/>
          <a:ln w="38100" cap="flat" cmpd="sng">
            <a:solidFill>
              <a:schemeClr val="bg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9" name="Object 9"/>
          <p:cNvGraphicFramePr>
            <a:graphicFrameLocks noChangeAspect="1"/>
          </p:cNvGraphicFramePr>
          <p:nvPr/>
        </p:nvGraphicFramePr>
        <p:xfrm>
          <a:off x="2268538" y="2847975"/>
          <a:ext cx="969962" cy="493713"/>
        </p:xfrm>
        <a:graphic>
          <a:graphicData uri="http://schemas.openxmlformats.org/presentationml/2006/ole">
            <mc:AlternateContent xmlns:mc="http://schemas.openxmlformats.org/markup-compatibility/2006">
              <mc:Choice xmlns:v="urn:schemas-microsoft-com:vml" Requires="v">
                <p:oleObj spid="_x0000_s198728" name="Equation" r:id="rId7" imgW="380995" imgH="114264" progId="Equation.3">
                  <p:embed/>
                </p:oleObj>
              </mc:Choice>
              <mc:Fallback>
                <p:oleObj name="Equation" r:id="rId7" imgW="380995" imgH="114264" progId="Equation.3">
                  <p:embed/>
                  <p:pic>
                    <p:nvPicPr>
                      <p:cNvPr id="16384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2847975"/>
                        <a:ext cx="96996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850" name="Group 10"/>
          <p:cNvGrpSpPr>
            <a:grpSpLocks/>
          </p:cNvGrpSpPr>
          <p:nvPr/>
        </p:nvGrpSpPr>
        <p:grpSpPr bwMode="auto">
          <a:xfrm>
            <a:off x="804863" y="1885950"/>
            <a:ext cx="3217862" cy="2286000"/>
            <a:chOff x="240" y="1104"/>
            <a:chExt cx="2400" cy="1741"/>
          </a:xfrm>
        </p:grpSpPr>
        <p:sp>
          <p:nvSpPr>
            <p:cNvPr id="77869" name="Line 11"/>
            <p:cNvSpPr>
              <a:spLocks noChangeShapeType="1"/>
            </p:cNvSpPr>
            <p:nvPr/>
          </p:nvSpPr>
          <p:spPr bwMode="auto">
            <a:xfrm>
              <a:off x="576" y="2736"/>
              <a:ext cx="2016"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70" name="Line 12"/>
            <p:cNvSpPr>
              <a:spLocks noChangeShapeType="1"/>
            </p:cNvSpPr>
            <p:nvPr/>
          </p:nvSpPr>
          <p:spPr bwMode="auto">
            <a:xfrm flipV="1">
              <a:off x="576" y="1104"/>
              <a:ext cx="0" cy="163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71" name="Object 13"/>
            <p:cNvGraphicFramePr>
              <a:graphicFrameLocks noChangeAspect="1"/>
            </p:cNvGraphicFramePr>
            <p:nvPr/>
          </p:nvGraphicFramePr>
          <p:xfrm>
            <a:off x="240" y="1104"/>
            <a:ext cx="288" cy="254"/>
          </p:xfrm>
          <a:graphic>
            <a:graphicData uri="http://schemas.openxmlformats.org/presentationml/2006/ole">
              <mc:AlternateContent xmlns:mc="http://schemas.openxmlformats.org/markup-compatibility/2006">
                <mc:Choice xmlns:v="urn:schemas-microsoft-com:vml" Requires="v">
                  <p:oleObj spid="_x0000_s198729" name="Equation" r:id="rId9" imgW="53378" imgH="60912" progId="Equation.3">
                    <p:embed/>
                  </p:oleObj>
                </mc:Choice>
                <mc:Fallback>
                  <p:oleObj name="Equation" r:id="rId9" imgW="53378" imgH="60912" progId="Equation.3">
                    <p:embed/>
                    <p:pic>
                      <p:nvPicPr>
                        <p:cNvPr id="7787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1104"/>
                          <a:ext cx="28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2" name="Object 14"/>
            <p:cNvGraphicFramePr>
              <a:graphicFrameLocks noChangeAspect="1"/>
            </p:cNvGraphicFramePr>
            <p:nvPr/>
          </p:nvGraphicFramePr>
          <p:xfrm>
            <a:off x="2304" y="2400"/>
            <a:ext cx="336" cy="254"/>
          </p:xfrm>
          <a:graphic>
            <a:graphicData uri="http://schemas.openxmlformats.org/presentationml/2006/ole">
              <mc:AlternateContent xmlns:mc="http://schemas.openxmlformats.org/markup-compatibility/2006">
                <mc:Choice xmlns:v="urn:schemas-microsoft-com:vml" Requires="v">
                  <p:oleObj spid="_x0000_s198730" name="Equation" r:id="rId11" imgW="76286" imgH="60912" progId="Equation.3">
                    <p:embed/>
                  </p:oleObj>
                </mc:Choice>
                <mc:Fallback>
                  <p:oleObj name="Equation" r:id="rId11" imgW="76286" imgH="60912" progId="Equation.3">
                    <p:embed/>
                    <p:pic>
                      <p:nvPicPr>
                        <p:cNvPr id="7787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2400"/>
                          <a:ext cx="336"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3" name="Object 15"/>
            <p:cNvGraphicFramePr>
              <a:graphicFrameLocks noChangeAspect="1"/>
            </p:cNvGraphicFramePr>
            <p:nvPr/>
          </p:nvGraphicFramePr>
          <p:xfrm>
            <a:off x="288" y="2592"/>
            <a:ext cx="283" cy="253"/>
          </p:xfrm>
          <a:graphic>
            <a:graphicData uri="http://schemas.openxmlformats.org/presentationml/2006/ole">
              <mc:AlternateContent xmlns:mc="http://schemas.openxmlformats.org/markup-compatibility/2006">
                <mc:Choice xmlns:v="urn:schemas-microsoft-com:vml" Requires="v">
                  <p:oleObj spid="_x0000_s198731" name="Equation" r:id="rId13" imgW="22907" imgH="38016" progId="Equation.3">
                    <p:embed/>
                  </p:oleObj>
                </mc:Choice>
                <mc:Fallback>
                  <p:oleObj name="Equation" r:id="rId13" imgW="22907" imgH="38016" progId="Equation.3">
                    <p:embed/>
                    <p:pic>
                      <p:nvPicPr>
                        <p:cNvPr id="77873"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592"/>
                          <a:ext cx="28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56" name="Freeform 16"/>
          <p:cNvSpPr>
            <a:spLocks/>
          </p:cNvSpPr>
          <p:nvPr/>
        </p:nvSpPr>
        <p:spPr bwMode="auto">
          <a:xfrm>
            <a:off x="6958013" y="2344738"/>
            <a:ext cx="742950" cy="908050"/>
          </a:xfrm>
          <a:custGeom>
            <a:avLst/>
            <a:gdLst>
              <a:gd name="T0" fmla="*/ 0 w 1104"/>
              <a:gd name="T1" fmla="*/ 2147483647 h 1152"/>
              <a:gd name="T2" fmla="*/ 2147483647 w 1104"/>
              <a:gd name="T3" fmla="*/ 2147483647 h 1152"/>
              <a:gd name="T4" fmla="*/ 2147483647 w 1104"/>
              <a:gd name="T5" fmla="*/ 2147483647 h 1152"/>
              <a:gd name="T6" fmla="*/ 2147483647 w 1104"/>
              <a:gd name="T7" fmla="*/ 2147483647 h 1152"/>
              <a:gd name="T8" fmla="*/ 2147483647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7" name="Freeform 17"/>
          <p:cNvSpPr>
            <a:spLocks/>
          </p:cNvSpPr>
          <p:nvPr/>
        </p:nvSpPr>
        <p:spPr bwMode="auto">
          <a:xfrm>
            <a:off x="6424613" y="2344738"/>
            <a:ext cx="1484312" cy="90805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8" name="Freeform 18"/>
          <p:cNvSpPr>
            <a:spLocks/>
          </p:cNvSpPr>
          <p:nvPr/>
        </p:nvSpPr>
        <p:spPr bwMode="auto">
          <a:xfrm>
            <a:off x="5575300" y="3241675"/>
            <a:ext cx="860425"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9" name="Freeform 19"/>
          <p:cNvSpPr>
            <a:spLocks/>
          </p:cNvSpPr>
          <p:nvPr/>
        </p:nvSpPr>
        <p:spPr bwMode="auto">
          <a:xfrm flipH="1" flipV="1">
            <a:off x="7491413" y="2344738"/>
            <a:ext cx="685800"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0" name="Freeform 20"/>
          <p:cNvSpPr>
            <a:spLocks/>
          </p:cNvSpPr>
          <p:nvPr/>
        </p:nvSpPr>
        <p:spPr bwMode="auto">
          <a:xfrm flipH="1" flipV="1">
            <a:off x="5627688" y="3259138"/>
            <a:ext cx="1863725" cy="91440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1" name="Line 21"/>
          <p:cNvSpPr>
            <a:spLocks noChangeShapeType="1"/>
          </p:cNvSpPr>
          <p:nvPr/>
        </p:nvSpPr>
        <p:spPr bwMode="auto">
          <a:xfrm>
            <a:off x="7686675" y="2344738"/>
            <a:ext cx="404813" cy="15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62" name="Object 22"/>
          <p:cNvGraphicFramePr>
            <a:graphicFrameLocks/>
          </p:cNvGraphicFramePr>
          <p:nvPr/>
        </p:nvGraphicFramePr>
        <p:xfrm>
          <a:off x="8229600" y="2238375"/>
          <a:ext cx="230188" cy="230188"/>
        </p:xfrm>
        <a:graphic>
          <a:graphicData uri="http://schemas.openxmlformats.org/presentationml/2006/ole">
            <mc:AlternateContent xmlns:mc="http://schemas.openxmlformats.org/markup-compatibility/2006">
              <mc:Choice xmlns:v="urn:schemas-microsoft-com:vml" Requires="v">
                <p:oleObj spid="_x0000_s198732" name="Equation" r:id="rId15" imgW="114320" imgH="114264" progId="Equation.3">
                  <p:embed/>
                </p:oleObj>
              </mc:Choice>
              <mc:Fallback>
                <p:oleObj name="Equation" r:id="rId15" imgW="114320" imgH="114264" progId="Equation.3">
                  <p:embed/>
                  <p:pic>
                    <p:nvPicPr>
                      <p:cNvPr id="163862"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9600" y="22383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3" name="Object 23"/>
          <p:cNvGraphicFramePr>
            <a:graphicFrameLocks/>
          </p:cNvGraphicFramePr>
          <p:nvPr/>
        </p:nvGraphicFramePr>
        <p:xfrm>
          <a:off x="7037388" y="1998663"/>
          <a:ext cx="201612" cy="315912"/>
        </p:xfrm>
        <a:graphic>
          <a:graphicData uri="http://schemas.openxmlformats.org/presentationml/2006/ole">
            <mc:AlternateContent xmlns:mc="http://schemas.openxmlformats.org/markup-compatibility/2006">
              <mc:Choice xmlns:v="urn:schemas-microsoft-com:vml" Requires="v">
                <p:oleObj spid="_x0000_s198733" name="Equation" r:id="rId17" imgW="98977" imgH="213408" progId="Equation.3">
                  <p:embed/>
                </p:oleObj>
              </mc:Choice>
              <mc:Fallback>
                <p:oleObj name="Equation" r:id="rId17" imgW="98977" imgH="213408" progId="Equation.3">
                  <p:embed/>
                  <p:pic>
                    <p:nvPicPr>
                      <p:cNvPr id="163863"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7388" y="1998663"/>
                        <a:ext cx="2016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4" name="Object 24"/>
          <p:cNvGraphicFramePr>
            <a:graphicFrameLocks/>
          </p:cNvGraphicFramePr>
          <p:nvPr/>
        </p:nvGraphicFramePr>
        <p:xfrm>
          <a:off x="6057900" y="3322638"/>
          <a:ext cx="190500" cy="230187"/>
        </p:xfrm>
        <a:graphic>
          <a:graphicData uri="http://schemas.openxmlformats.org/presentationml/2006/ole">
            <mc:AlternateContent xmlns:mc="http://schemas.openxmlformats.org/markup-compatibility/2006">
              <mc:Choice xmlns:v="urn:schemas-microsoft-com:vml" Requires="v">
                <p:oleObj spid="_x0000_s198734" name="Equation" r:id="rId19" imgW="76286" imgH="114264" progId="Equation.3">
                  <p:embed/>
                </p:oleObj>
              </mc:Choice>
              <mc:Fallback>
                <p:oleObj name="Equation" r:id="rId19" imgW="76286" imgH="114264" progId="Equation.3">
                  <p:embed/>
                  <p:pic>
                    <p:nvPicPr>
                      <p:cNvPr id="163864"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57900" y="332263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5" name="Object 25"/>
          <p:cNvGraphicFramePr>
            <a:graphicFrameLocks/>
          </p:cNvGraphicFramePr>
          <p:nvPr/>
        </p:nvGraphicFramePr>
        <p:xfrm>
          <a:off x="5307013" y="3973513"/>
          <a:ext cx="255587" cy="315912"/>
        </p:xfrm>
        <a:graphic>
          <a:graphicData uri="http://schemas.openxmlformats.org/presentationml/2006/ole">
            <mc:AlternateContent xmlns:mc="http://schemas.openxmlformats.org/markup-compatibility/2006">
              <mc:Choice xmlns:v="urn:schemas-microsoft-com:vml" Requires="v">
                <p:oleObj spid="_x0000_s198735" name="Equation" r:id="rId21" imgW="152355" imgH="213408" progId="Equation.3">
                  <p:embed/>
                </p:oleObj>
              </mc:Choice>
              <mc:Fallback>
                <p:oleObj name="Equation" r:id="rId21" imgW="152355" imgH="213408" progId="Equation.3">
                  <p:embed/>
                  <p:pic>
                    <p:nvPicPr>
                      <p:cNvPr id="163865"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7013" y="3973513"/>
                        <a:ext cx="2555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6" name="Object 26"/>
          <p:cNvGraphicFramePr>
            <a:graphicFrameLocks/>
          </p:cNvGraphicFramePr>
          <p:nvPr/>
        </p:nvGraphicFramePr>
        <p:xfrm>
          <a:off x="7048500" y="4065588"/>
          <a:ext cx="190500" cy="230187"/>
        </p:xfrm>
        <a:graphic>
          <a:graphicData uri="http://schemas.openxmlformats.org/presentationml/2006/ole">
            <mc:AlternateContent xmlns:mc="http://schemas.openxmlformats.org/markup-compatibility/2006">
              <mc:Choice xmlns:v="urn:schemas-microsoft-com:vml" Requires="v">
                <p:oleObj spid="_x0000_s198736" name="Equation" r:id="rId23" imgW="76286" imgH="114264" progId="Equation.3">
                  <p:embed/>
                </p:oleObj>
              </mc:Choice>
              <mc:Fallback>
                <p:oleObj name="Equation" r:id="rId23" imgW="76286" imgH="114264" progId="Equation.3">
                  <p:embed/>
                  <p:pic>
                    <p:nvPicPr>
                      <p:cNvPr id="163866"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48500" y="406558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7" name="Object 27"/>
          <p:cNvGraphicFramePr>
            <a:graphicFrameLocks/>
          </p:cNvGraphicFramePr>
          <p:nvPr/>
        </p:nvGraphicFramePr>
        <p:xfrm>
          <a:off x="7720013" y="2817813"/>
          <a:ext cx="280987" cy="392112"/>
        </p:xfrm>
        <a:graphic>
          <a:graphicData uri="http://schemas.openxmlformats.org/presentationml/2006/ole">
            <mc:AlternateContent xmlns:mc="http://schemas.openxmlformats.org/markup-compatibility/2006">
              <mc:Choice xmlns:v="urn:schemas-microsoft-com:vml" Requires="v">
                <p:oleObj spid="_x0000_s198737" name="Equation" r:id="rId25" imgW="175262" imgH="289656" progId="Equation.3">
                  <p:embed/>
                </p:oleObj>
              </mc:Choice>
              <mc:Fallback>
                <p:oleObj name="Equation" r:id="rId25" imgW="175262" imgH="289656" progId="Equation.3">
                  <p:embed/>
                  <p:pic>
                    <p:nvPicPr>
                      <p:cNvPr id="163867" name="Object 2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0013" y="2817813"/>
                        <a:ext cx="2809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8" name="Line 28"/>
          <p:cNvSpPr>
            <a:spLocks noChangeShapeType="1"/>
          </p:cNvSpPr>
          <p:nvPr/>
        </p:nvSpPr>
        <p:spPr bwMode="auto">
          <a:xfrm flipH="1">
            <a:off x="7034213" y="2390775"/>
            <a:ext cx="52387" cy="11113"/>
          </a:xfrm>
          <a:prstGeom prst="line">
            <a:avLst/>
          </a:prstGeom>
          <a:noFill/>
          <a:ln w="4127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9" name="Line 29"/>
          <p:cNvSpPr>
            <a:spLocks noChangeShapeType="1"/>
          </p:cNvSpPr>
          <p:nvPr/>
        </p:nvSpPr>
        <p:spPr bwMode="auto">
          <a:xfrm flipH="1">
            <a:off x="6537325" y="27527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0" name="Line 30"/>
          <p:cNvSpPr>
            <a:spLocks noChangeShapeType="1"/>
          </p:cNvSpPr>
          <p:nvPr/>
        </p:nvSpPr>
        <p:spPr bwMode="auto">
          <a:xfrm flipV="1">
            <a:off x="7381875" y="3468688"/>
            <a:ext cx="52388" cy="103187"/>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871" name="Group 31"/>
          <p:cNvGrpSpPr>
            <a:grpSpLocks/>
          </p:cNvGrpSpPr>
          <p:nvPr/>
        </p:nvGrpSpPr>
        <p:grpSpPr bwMode="auto">
          <a:xfrm>
            <a:off x="4933950" y="1590675"/>
            <a:ext cx="1371600" cy="476250"/>
            <a:chOff x="3024" y="883"/>
            <a:chExt cx="912" cy="329"/>
          </a:xfrm>
        </p:grpSpPr>
        <p:sp>
          <p:nvSpPr>
            <p:cNvPr id="77867" name="AutoShape 32"/>
            <p:cNvSpPr>
              <a:spLocks noChangeArrowheads="1"/>
            </p:cNvSpPr>
            <p:nvPr/>
          </p:nvSpPr>
          <p:spPr bwMode="auto">
            <a:xfrm>
              <a:off x="3024" y="883"/>
              <a:ext cx="912" cy="329"/>
            </a:xfrm>
            <a:prstGeom prst="wedgeRectCallout">
              <a:avLst>
                <a:gd name="adj1" fmla="val 93750"/>
                <a:gd name="adj2" fmla="val 124468"/>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i="1">
                  <a:latin typeface="Times New Roman" pitchFamily="18" charset="0"/>
                </a:rPr>
                <a:t>    </a:t>
              </a:r>
              <a:r>
                <a:rPr kumimoji="1" lang="zh-CN" altLang="en-US" sz="2000" b="1">
                  <a:solidFill>
                    <a:schemeClr val="bg1"/>
                  </a:solidFill>
                  <a:latin typeface="Times New Roman" pitchFamily="18" charset="0"/>
                </a:rPr>
                <a:t>剩磁</a:t>
              </a:r>
            </a:p>
          </p:txBody>
        </p:sp>
        <p:graphicFrame>
          <p:nvGraphicFramePr>
            <p:cNvPr id="77868" name="Object 33"/>
            <p:cNvGraphicFramePr>
              <a:graphicFrameLocks noChangeAspect="1"/>
            </p:cNvGraphicFramePr>
            <p:nvPr/>
          </p:nvGraphicFramePr>
          <p:xfrm>
            <a:off x="3108" y="912"/>
            <a:ext cx="274" cy="264"/>
          </p:xfrm>
          <a:graphic>
            <a:graphicData uri="http://schemas.openxmlformats.org/presentationml/2006/ole">
              <mc:AlternateContent xmlns:mc="http://schemas.openxmlformats.org/markup-compatibility/2006">
                <mc:Choice xmlns:v="urn:schemas-microsoft-com:vml" Requires="v">
                  <p:oleObj spid="_x0000_s198738" name="Equation" r:id="rId27" imgW="251548" imgH="304776" progId="Equation.3">
                    <p:embed/>
                  </p:oleObj>
                </mc:Choice>
                <mc:Fallback>
                  <p:oleObj name="Equation" r:id="rId27" imgW="251548" imgH="304776" progId="Equation.3">
                    <p:embed/>
                    <p:pic>
                      <p:nvPicPr>
                        <p:cNvPr id="77868"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8" y="912"/>
                          <a:ext cx="274" cy="264"/>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4" name="Group 34"/>
          <p:cNvGrpSpPr>
            <a:grpSpLocks/>
          </p:cNvGrpSpPr>
          <p:nvPr/>
        </p:nvGrpSpPr>
        <p:grpSpPr bwMode="auto">
          <a:xfrm>
            <a:off x="4419600" y="2466975"/>
            <a:ext cx="1676400" cy="487363"/>
            <a:chOff x="2736" y="1440"/>
            <a:chExt cx="1104" cy="336"/>
          </a:xfrm>
        </p:grpSpPr>
        <p:sp>
          <p:nvSpPr>
            <p:cNvPr id="77865" name="AutoShape 35"/>
            <p:cNvSpPr>
              <a:spLocks noChangeArrowheads="1"/>
            </p:cNvSpPr>
            <p:nvPr/>
          </p:nvSpPr>
          <p:spPr bwMode="auto">
            <a:xfrm>
              <a:off x="2736" y="1440"/>
              <a:ext cx="1104" cy="336"/>
            </a:xfrm>
            <a:prstGeom prst="wedgeRectCallout">
              <a:avLst>
                <a:gd name="adj1" fmla="val 67120"/>
                <a:gd name="adj2" fmla="val 10535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rPr>
                <a:t>矫顽力</a:t>
              </a:r>
            </a:p>
          </p:txBody>
        </p:sp>
        <p:graphicFrame>
          <p:nvGraphicFramePr>
            <p:cNvPr id="77866" name="Object 36"/>
            <p:cNvGraphicFramePr>
              <a:graphicFrameLocks noChangeAspect="1"/>
            </p:cNvGraphicFramePr>
            <p:nvPr/>
          </p:nvGraphicFramePr>
          <p:xfrm>
            <a:off x="3408" y="1488"/>
            <a:ext cx="374" cy="273"/>
          </p:xfrm>
          <a:graphic>
            <a:graphicData uri="http://schemas.openxmlformats.org/presentationml/2006/ole">
              <mc:AlternateContent xmlns:mc="http://schemas.openxmlformats.org/markup-compatibility/2006">
                <mc:Choice xmlns:v="urn:schemas-microsoft-com:vml" Requires="v">
                  <p:oleObj spid="_x0000_s198739" name="Equation" r:id="rId29" imgW="380995" imgH="327672" progId="Equation.3">
                    <p:embed/>
                  </p:oleObj>
                </mc:Choice>
                <mc:Fallback>
                  <p:oleObj name="Equation" r:id="rId29" imgW="380995" imgH="327672" progId="Equation.3">
                    <p:embed/>
                    <p:pic>
                      <p:nvPicPr>
                        <p:cNvPr id="77866" name="Object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1488"/>
                          <a:ext cx="374"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7" name="Group 37"/>
          <p:cNvGrpSpPr>
            <a:grpSpLocks/>
          </p:cNvGrpSpPr>
          <p:nvPr/>
        </p:nvGrpSpPr>
        <p:grpSpPr bwMode="auto">
          <a:xfrm>
            <a:off x="5129213" y="1698625"/>
            <a:ext cx="3633787" cy="2989263"/>
            <a:chOff x="3231" y="1016"/>
            <a:chExt cx="2289" cy="1883"/>
          </a:xfrm>
        </p:grpSpPr>
        <p:sp>
          <p:nvSpPr>
            <p:cNvPr id="77860" name="Line 38"/>
            <p:cNvSpPr>
              <a:spLocks noChangeShapeType="1"/>
            </p:cNvSpPr>
            <p:nvPr/>
          </p:nvSpPr>
          <p:spPr bwMode="auto">
            <a:xfrm>
              <a:off x="3231" y="1993"/>
              <a:ext cx="2289"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1" name="Line 39"/>
            <p:cNvSpPr>
              <a:spLocks noChangeShapeType="1"/>
            </p:cNvSpPr>
            <p:nvPr/>
          </p:nvSpPr>
          <p:spPr bwMode="auto">
            <a:xfrm flipV="1">
              <a:off x="4376" y="1020"/>
              <a:ext cx="0" cy="1879"/>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62" name="Object 40"/>
            <p:cNvGraphicFramePr>
              <a:graphicFrameLocks/>
            </p:cNvGraphicFramePr>
            <p:nvPr/>
          </p:nvGraphicFramePr>
          <p:xfrm>
            <a:off x="5272" y="1712"/>
            <a:ext cx="224" cy="184"/>
          </p:xfrm>
          <a:graphic>
            <a:graphicData uri="http://schemas.openxmlformats.org/presentationml/2006/ole">
              <mc:AlternateContent xmlns:mc="http://schemas.openxmlformats.org/markup-compatibility/2006">
                <mc:Choice xmlns:v="urn:schemas-microsoft-com:vml" Requires="v">
                  <p:oleObj spid="_x0000_s198740" name="Equation" r:id="rId31" imgW="251548" imgH="190512" progId="Equation.3">
                    <p:embed/>
                  </p:oleObj>
                </mc:Choice>
                <mc:Fallback>
                  <p:oleObj name="Equation" r:id="rId31" imgW="251548" imgH="190512" progId="Equation.3">
                    <p:embed/>
                    <p:pic>
                      <p:nvPicPr>
                        <p:cNvPr id="77862"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72" y="1712"/>
                          <a:ext cx="22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3" name="Object 41"/>
            <p:cNvGraphicFramePr>
              <a:graphicFrameLocks/>
            </p:cNvGraphicFramePr>
            <p:nvPr/>
          </p:nvGraphicFramePr>
          <p:xfrm>
            <a:off x="4104" y="1016"/>
            <a:ext cx="177" cy="184"/>
          </p:xfrm>
          <a:graphic>
            <a:graphicData uri="http://schemas.openxmlformats.org/presentationml/2006/ole">
              <mc:AlternateContent xmlns:mc="http://schemas.openxmlformats.org/markup-compatibility/2006">
                <mc:Choice xmlns:v="urn:schemas-microsoft-com:vml" Requires="v">
                  <p:oleObj spid="_x0000_s198741" name="Equation" r:id="rId33" imgW="175262" imgH="190512" progId="Equation.3">
                    <p:embed/>
                  </p:oleObj>
                </mc:Choice>
                <mc:Fallback>
                  <p:oleObj name="Equation" r:id="rId33" imgW="175262" imgH="190512" progId="Equation.3">
                    <p:embed/>
                    <p:pic>
                      <p:nvPicPr>
                        <p:cNvPr id="77863"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04" y="101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4" name="Object 42"/>
            <p:cNvGraphicFramePr>
              <a:graphicFrameLocks noChangeAspect="1"/>
            </p:cNvGraphicFramePr>
            <p:nvPr/>
          </p:nvGraphicFramePr>
          <p:xfrm>
            <a:off x="4124" y="1987"/>
            <a:ext cx="328" cy="250"/>
          </p:xfrm>
          <a:graphic>
            <a:graphicData uri="http://schemas.openxmlformats.org/presentationml/2006/ole">
              <mc:AlternateContent xmlns:mc="http://schemas.openxmlformats.org/markup-compatibility/2006">
                <mc:Choice xmlns:v="urn:schemas-microsoft-com:vml" Requires="v">
                  <p:oleObj spid="_x0000_s198742" name="Equation" r:id="rId35" imgW="22907" imgH="38016" progId="Equation.3">
                    <p:embed/>
                  </p:oleObj>
                </mc:Choice>
                <mc:Fallback>
                  <p:oleObj name="Equation" r:id="rId35" imgW="22907" imgH="38016" progId="Equation.3">
                    <p:embed/>
                    <p:pic>
                      <p:nvPicPr>
                        <p:cNvPr id="77864"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24" y="1987"/>
                          <a:ext cx="3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83" name="Text Box 43"/>
          <p:cNvSpPr txBox="1">
            <a:spLocks noChangeArrowheads="1"/>
          </p:cNvSpPr>
          <p:nvPr/>
        </p:nvSpPr>
        <p:spPr bwMode="auto">
          <a:xfrm>
            <a:off x="762000" y="4943475"/>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实验证明：各种铁磁质的磁化曲线都是</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不可逆</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的， 具有磁滞现象</a:t>
            </a:r>
          </a:p>
        </p:txBody>
      </p:sp>
      <p:sp>
        <p:nvSpPr>
          <p:cNvPr id="163884" name="Text Box 44"/>
          <p:cNvSpPr txBox="1">
            <a:spLocks noChangeArrowheads="1"/>
          </p:cNvSpPr>
          <p:nvPr/>
        </p:nvSpPr>
        <p:spPr bwMode="auto">
          <a:xfrm>
            <a:off x="768350" y="4483100"/>
            <a:ext cx="142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63885" name="Text Box 45"/>
          <p:cNvSpPr txBox="1">
            <a:spLocks noChangeArrowheads="1"/>
          </p:cNvSpPr>
          <p:nvPr/>
        </p:nvSpPr>
        <p:spPr bwMode="auto">
          <a:xfrm>
            <a:off x="781050" y="59959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ea typeface="楷体_GB2312" pitchFamily="49" charset="-122"/>
              </a:rPr>
              <a:t>不同材料，矫顽力不同</a:t>
            </a:r>
            <a:endParaRPr kumimoji="1" lang="zh-CN" altLang="en-US" sz="2400" b="1">
              <a:solidFill>
                <a:schemeClr val="bg1"/>
              </a:solidFill>
              <a:latin typeface="楷体_GB2312" pitchFamily="49" charset="-122"/>
              <a:ea typeface="楷体_GB2312" pitchFamily="49" charset="-122"/>
            </a:endParaRPr>
          </a:p>
        </p:txBody>
      </p:sp>
      <p:sp>
        <p:nvSpPr>
          <p:cNvPr id="163886" name="Line 46"/>
          <p:cNvSpPr>
            <a:spLocks noChangeShapeType="1"/>
          </p:cNvSpPr>
          <p:nvPr/>
        </p:nvSpPr>
        <p:spPr bwMode="auto">
          <a:xfrm flipV="1">
            <a:off x="7658100" y="258127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7" name="Line 47"/>
          <p:cNvSpPr>
            <a:spLocks noChangeShapeType="1"/>
          </p:cNvSpPr>
          <p:nvPr/>
        </p:nvSpPr>
        <p:spPr bwMode="auto">
          <a:xfrm flipV="1">
            <a:off x="7315200" y="252412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8" name="Line 48"/>
          <p:cNvSpPr>
            <a:spLocks noChangeShapeType="1"/>
          </p:cNvSpPr>
          <p:nvPr/>
        </p:nvSpPr>
        <p:spPr bwMode="auto">
          <a:xfrm flipH="1">
            <a:off x="6248400" y="36290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9" name="AutoShape 49"/>
          <p:cNvSpPr>
            <a:spLocks noChangeArrowheads="1"/>
          </p:cNvSpPr>
          <p:nvPr/>
        </p:nvSpPr>
        <p:spPr bwMode="auto">
          <a:xfrm>
            <a:off x="392113" y="4437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63850"/>
                                        </p:tgtEl>
                                        <p:attrNameLst>
                                          <p:attrName>style.visibility</p:attrName>
                                        </p:attrNameLst>
                                      </p:cBhvr>
                                      <p:to>
                                        <p:strVal val="visible"/>
                                      </p:to>
                                    </p:set>
                                    <p:animEffect transition="in" filter="box(out)">
                                      <p:cBhvr>
                                        <p:cTn id="7" dur="500"/>
                                        <p:tgtEl>
                                          <p:spTgt spid="163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6"/>
                                        </p:tgtEl>
                                        <p:attrNameLst>
                                          <p:attrName>style.visibility</p:attrName>
                                        </p:attrNameLst>
                                      </p:cBhvr>
                                      <p:to>
                                        <p:strVal val="visible"/>
                                      </p:to>
                                    </p:set>
                                    <p:animEffect transition="in" filter="wipe(left)">
                                      <p:cBhvr>
                                        <p:cTn id="12" dur="500"/>
                                        <p:tgtEl>
                                          <p:spTgt spid="163846"/>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16384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3848"/>
                                        </p:tgtEl>
                                        <p:attrNameLst>
                                          <p:attrName>style.visibility</p:attrName>
                                        </p:attrNameLst>
                                      </p:cBhvr>
                                      <p:to>
                                        <p:strVal val="visible"/>
                                      </p:to>
                                    </p:set>
                                    <p:animEffect transition="in" filter="wipe(left)">
                                      <p:cBhvr>
                                        <p:cTn id="20" dur="500"/>
                                        <p:tgtEl>
                                          <p:spTgt spid="163848"/>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16384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163877"/>
                                        </p:tgtEl>
                                        <p:attrNameLst>
                                          <p:attrName>style.visibility</p:attrName>
                                        </p:attrNameLst>
                                      </p:cBhvr>
                                      <p:to>
                                        <p:strVal val="visible"/>
                                      </p:to>
                                    </p:set>
                                    <p:animEffect transition="in" filter="box(out)">
                                      <p:cBhvr>
                                        <p:cTn id="28" dur="500"/>
                                        <p:tgtEl>
                                          <p:spTgt spid="1638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3856"/>
                                        </p:tgtEl>
                                        <p:attrNameLst>
                                          <p:attrName>style.visibility</p:attrName>
                                        </p:attrNameLst>
                                      </p:cBhvr>
                                      <p:to>
                                        <p:strVal val="visible"/>
                                      </p:to>
                                    </p:set>
                                    <p:animEffect transition="in" filter="wipe(left)">
                                      <p:cBhvr>
                                        <p:cTn id="33" dur="500"/>
                                        <p:tgtEl>
                                          <p:spTgt spid="163856"/>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163887"/>
                                        </p:tgtEl>
                                        <p:attrNameLst>
                                          <p:attrName>style.visibility</p:attrName>
                                        </p:attrNameLst>
                                      </p:cBhvr>
                                      <p:to>
                                        <p:strVal val="visible"/>
                                      </p:to>
                                    </p:set>
                                  </p:childTnLst>
                                </p:cTn>
                              </p:par>
                            </p:childTnLst>
                          </p:cTn>
                        </p:par>
                        <p:par>
                          <p:cTn id="37" fill="hold" nodeType="afterGroup">
                            <p:stCondLst>
                              <p:cond delay="1000"/>
                            </p:stCondLst>
                            <p:childTnLst>
                              <p:par>
                                <p:cTn id="38" presetID="22" presetClass="entr" presetSubtype="8" fill="hold" grpId="0" nodeType="afterEffect">
                                  <p:stCondLst>
                                    <p:cond delay="1000"/>
                                  </p:stCondLst>
                                  <p:childTnLst>
                                    <p:set>
                                      <p:cBhvr>
                                        <p:cTn id="39" dur="1" fill="hold">
                                          <p:stCondLst>
                                            <p:cond delay="0"/>
                                          </p:stCondLst>
                                        </p:cTn>
                                        <p:tgtEl>
                                          <p:spTgt spid="163861"/>
                                        </p:tgtEl>
                                        <p:attrNameLst>
                                          <p:attrName>style.visibility</p:attrName>
                                        </p:attrNameLst>
                                      </p:cBhvr>
                                      <p:to>
                                        <p:strVal val="visible"/>
                                      </p:to>
                                    </p:set>
                                    <p:animEffect transition="in" filter="wipe(left)">
                                      <p:cBhvr>
                                        <p:cTn id="40" dur="500"/>
                                        <p:tgtEl>
                                          <p:spTgt spid="163861"/>
                                        </p:tgtEl>
                                      </p:cBhvr>
                                    </p:animEffect>
                                  </p:childTnLst>
                                </p:cTn>
                              </p:par>
                            </p:childTnLst>
                          </p:cTn>
                        </p:par>
                        <p:par>
                          <p:cTn id="41" fill="hold" nodeType="afterGroup">
                            <p:stCondLst>
                              <p:cond delay="2500"/>
                            </p:stCondLst>
                            <p:childTnLst>
                              <p:par>
                                <p:cTn id="42" presetID="1" presetClass="entr" presetSubtype="0" fill="hold" nodeType="afterEffect">
                                  <p:stCondLst>
                                    <p:cond delay="0"/>
                                  </p:stCondLst>
                                  <p:childTnLst>
                                    <p:set>
                                      <p:cBhvr>
                                        <p:cTn id="43" dur="1" fill="hold">
                                          <p:stCondLst>
                                            <p:cond delay="499"/>
                                          </p:stCondLst>
                                        </p:cTn>
                                        <p:tgtEl>
                                          <p:spTgt spid="16386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63857"/>
                                        </p:tgtEl>
                                        <p:attrNameLst>
                                          <p:attrName>style.visibility</p:attrName>
                                        </p:attrNameLst>
                                      </p:cBhvr>
                                      <p:to>
                                        <p:strVal val="visible"/>
                                      </p:to>
                                    </p:set>
                                    <p:animEffect transition="in" filter="wipe(right)">
                                      <p:cBhvr>
                                        <p:cTn id="48" dur="500"/>
                                        <p:tgtEl>
                                          <p:spTgt spid="163857"/>
                                        </p:tgtEl>
                                      </p:cBhvr>
                                    </p:animEffect>
                                  </p:childTnLst>
                                </p:cTn>
                              </p:par>
                            </p:childTnLst>
                          </p:cTn>
                        </p:par>
                        <p:par>
                          <p:cTn id="49" fill="hold" nodeType="afterGroup">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16386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63863"/>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nodeType="clickEffect">
                                  <p:stCondLst>
                                    <p:cond delay="0"/>
                                  </p:stCondLst>
                                  <p:childTnLst>
                                    <p:set>
                                      <p:cBhvr>
                                        <p:cTn id="59" dur="1" fill="hold">
                                          <p:stCondLst>
                                            <p:cond delay="0"/>
                                          </p:stCondLst>
                                        </p:cTn>
                                        <p:tgtEl>
                                          <p:spTgt spid="163871"/>
                                        </p:tgtEl>
                                        <p:attrNameLst>
                                          <p:attrName>style.visibility</p:attrName>
                                        </p:attrNameLst>
                                      </p:cBhvr>
                                      <p:to>
                                        <p:strVal val="visible"/>
                                      </p:to>
                                    </p:set>
                                    <p:animEffect transition="in" filter="box(out)">
                                      <p:cBhvr>
                                        <p:cTn id="60" dur="500"/>
                                        <p:tgtEl>
                                          <p:spTgt spid="16387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386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6386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163874"/>
                                        </p:tgtEl>
                                        <p:attrNameLst>
                                          <p:attrName>style.visibility</p:attrName>
                                        </p:attrNameLst>
                                      </p:cBhvr>
                                      <p:to>
                                        <p:strVal val="visible"/>
                                      </p:to>
                                    </p:set>
                                    <p:animEffect transition="in" filter="box(out)">
                                      <p:cBhvr>
                                        <p:cTn id="73" dur="500"/>
                                        <p:tgtEl>
                                          <p:spTgt spid="16387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63858"/>
                                        </p:tgtEl>
                                        <p:attrNameLst>
                                          <p:attrName>style.visibility</p:attrName>
                                        </p:attrNameLst>
                                      </p:cBhvr>
                                      <p:to>
                                        <p:strVal val="visible"/>
                                      </p:to>
                                    </p:set>
                                    <p:animEffect transition="in" filter="wipe(right)">
                                      <p:cBhvr>
                                        <p:cTn id="78" dur="500"/>
                                        <p:tgtEl>
                                          <p:spTgt spid="16385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63888"/>
                                        </p:tgtEl>
                                        <p:attrNameLst>
                                          <p:attrName>style.visibility</p:attrName>
                                        </p:attrNameLst>
                                      </p:cBhvr>
                                      <p:to>
                                        <p:strVal val="visible"/>
                                      </p:to>
                                    </p:set>
                                  </p:childTnLst>
                                </p:cTn>
                              </p:par>
                            </p:childTnLst>
                          </p:cTn>
                        </p:par>
                        <p:par>
                          <p:cTn id="83" fill="hold" nodeType="afterGroup">
                            <p:stCondLst>
                              <p:cond delay="500"/>
                            </p:stCondLst>
                            <p:childTnLst>
                              <p:par>
                                <p:cTn id="84" presetID="1" presetClass="entr" presetSubtype="0" fill="hold" nodeType="afterEffect">
                                  <p:stCondLst>
                                    <p:cond delay="2000"/>
                                  </p:stCondLst>
                                  <p:childTnLst>
                                    <p:set>
                                      <p:cBhvr>
                                        <p:cTn id="85" dur="1" fill="hold">
                                          <p:stCondLst>
                                            <p:cond delay="499"/>
                                          </p:stCondLst>
                                        </p:cTn>
                                        <p:tgtEl>
                                          <p:spTgt spid="163865"/>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63860"/>
                                        </p:tgtEl>
                                        <p:attrNameLst>
                                          <p:attrName>style.visibility</p:attrName>
                                        </p:attrNameLst>
                                      </p:cBhvr>
                                      <p:to>
                                        <p:strVal val="visible"/>
                                      </p:to>
                                    </p:set>
                                    <p:animEffect transition="in" filter="wipe(left)">
                                      <p:cBhvr>
                                        <p:cTn id="90" dur="500"/>
                                        <p:tgtEl>
                                          <p:spTgt spid="163860"/>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6386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163867"/>
                                        </p:tgtEl>
                                        <p:attrNameLst>
                                          <p:attrName>style.visibility</p:attrName>
                                        </p:attrNameLst>
                                      </p:cBhvr>
                                      <p:to>
                                        <p:strVal val="visible"/>
                                      </p:to>
                                    </p:set>
                                  </p:childTnLst>
                                </p:cTn>
                              </p:par>
                            </p:childTnLst>
                          </p:cTn>
                        </p:par>
                        <p:par>
                          <p:cTn id="99" fill="hold" nodeType="afterGroup">
                            <p:stCondLst>
                              <p:cond delay="500"/>
                            </p:stCondLst>
                            <p:childTnLst>
                              <p:par>
                                <p:cTn id="100" presetID="1" presetClass="entr" presetSubtype="0" fill="hold" grpId="0" nodeType="afterEffect">
                                  <p:stCondLst>
                                    <p:cond delay="0"/>
                                  </p:stCondLst>
                                  <p:childTnLst>
                                    <p:set>
                                      <p:cBhvr>
                                        <p:cTn id="101" dur="1" fill="hold">
                                          <p:stCondLst>
                                            <p:cond delay="499"/>
                                          </p:stCondLst>
                                        </p:cTn>
                                        <p:tgtEl>
                                          <p:spTgt spid="163870"/>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63859"/>
                                        </p:tgtEl>
                                        <p:attrNameLst>
                                          <p:attrName>style.visibility</p:attrName>
                                        </p:attrNameLst>
                                      </p:cBhvr>
                                      <p:to>
                                        <p:strVal val="visible"/>
                                      </p:to>
                                    </p:set>
                                    <p:animEffect transition="in" filter="wipe(left)">
                                      <p:cBhvr>
                                        <p:cTn id="106" dur="500"/>
                                        <p:tgtEl>
                                          <p:spTgt spid="163859"/>
                                        </p:tgtEl>
                                      </p:cBhvr>
                                    </p:animEffect>
                                  </p:childTnLst>
                                </p:cTn>
                              </p:par>
                            </p:childTnLst>
                          </p:cTn>
                        </p:par>
                        <p:par>
                          <p:cTn id="107" fill="hold" nodeType="afterGroup">
                            <p:stCondLst>
                              <p:cond delay="500"/>
                            </p:stCondLst>
                            <p:childTnLst>
                              <p:par>
                                <p:cTn id="108" presetID="1" presetClass="entr" presetSubtype="0" fill="hold" grpId="0" nodeType="afterEffect">
                                  <p:stCondLst>
                                    <p:cond delay="0"/>
                                  </p:stCondLst>
                                  <p:childTnLst>
                                    <p:set>
                                      <p:cBhvr>
                                        <p:cTn id="109" dur="1" fill="hold">
                                          <p:stCondLst>
                                            <p:cond delay="499"/>
                                          </p:stCondLst>
                                        </p:cTn>
                                        <p:tgtEl>
                                          <p:spTgt spid="163886"/>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63889"/>
                                        </p:tgtEl>
                                        <p:attrNameLst>
                                          <p:attrName>style.visibility</p:attrName>
                                        </p:attrNameLst>
                                      </p:cBhvr>
                                      <p:to>
                                        <p:strVal val="visible"/>
                                      </p:to>
                                    </p:set>
                                    <p:animEffect transition="in" filter="dissolve">
                                      <p:cBhvr>
                                        <p:cTn id="114" dur="500"/>
                                        <p:tgtEl>
                                          <p:spTgt spid="16388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63884"/>
                                        </p:tgtEl>
                                        <p:attrNameLst>
                                          <p:attrName>style.visibility</p:attrName>
                                        </p:attrNameLst>
                                      </p:cBhvr>
                                      <p:to>
                                        <p:strVal val="visible"/>
                                      </p:to>
                                    </p:set>
                                    <p:animEffect transition="in" filter="wipe(left)">
                                      <p:cBhvr>
                                        <p:cTn id="119" dur="500"/>
                                        <p:tgtEl>
                                          <p:spTgt spid="16388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63883"/>
                                        </p:tgtEl>
                                        <p:attrNameLst>
                                          <p:attrName>style.visibility</p:attrName>
                                        </p:attrNameLst>
                                      </p:cBhvr>
                                      <p:to>
                                        <p:strVal val="visible"/>
                                      </p:to>
                                    </p:set>
                                    <p:animEffect transition="in" filter="wipe(left)">
                                      <p:cBhvr>
                                        <p:cTn id="124" dur="500"/>
                                        <p:tgtEl>
                                          <p:spTgt spid="16388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63885"/>
                                        </p:tgtEl>
                                        <p:attrNameLst>
                                          <p:attrName>style.visibility</p:attrName>
                                        </p:attrNameLst>
                                      </p:cBhvr>
                                      <p:to>
                                        <p:strVal val="visible"/>
                                      </p:to>
                                    </p:set>
                                    <p:animEffect transition="in" filter="wipe(left)">
                                      <p:cBhvr>
                                        <p:cTn id="129" dur="500"/>
                                        <p:tgtEl>
                                          <p:spTgt spid="163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6" grpId="0" animBg="1"/>
      <p:bldP spid="163848" grpId="0" animBg="1"/>
      <p:bldP spid="163856" grpId="0" animBg="1"/>
      <p:bldP spid="163857" grpId="0" animBg="1"/>
      <p:bldP spid="163858" grpId="0" animBg="1"/>
      <p:bldP spid="163859" grpId="0" animBg="1"/>
      <p:bldP spid="163860" grpId="0" animBg="1"/>
      <p:bldP spid="163861" grpId="0" animBg="1"/>
      <p:bldP spid="163868" grpId="0" animBg="1"/>
      <p:bldP spid="163869" grpId="0" animBg="1"/>
      <p:bldP spid="163870" grpId="0" animBg="1"/>
      <p:bldP spid="163883" grpId="0" autoUpdateAnimBg="0"/>
      <p:bldP spid="163884" grpId="0" autoUpdateAnimBg="0"/>
      <p:bldP spid="163885" grpId="0" autoUpdateAnimBg="0"/>
      <p:bldP spid="163886" grpId="0" animBg="1"/>
      <p:bldP spid="163887" grpId="0" animBg="1"/>
      <p:bldP spid="163888" grpId="0" animBg="1"/>
      <p:bldP spid="1638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84213" y="138747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(4) </a:t>
            </a:r>
            <a:r>
              <a:rPr kumimoji="1" lang="zh-CN" altLang="en-US" sz="2400" b="1">
                <a:solidFill>
                  <a:schemeClr val="bg1"/>
                </a:solidFill>
                <a:latin typeface="楷体_GB2312" pitchFamily="49" charset="-122"/>
                <a:ea typeface="楷体_GB2312" pitchFamily="49" charset="-122"/>
              </a:rPr>
              <a:t>铁磁材料的应用</a:t>
            </a:r>
          </a:p>
        </p:txBody>
      </p:sp>
      <p:grpSp>
        <p:nvGrpSpPr>
          <p:cNvPr id="78851" name="Group 3"/>
          <p:cNvGrpSpPr>
            <a:grpSpLocks/>
          </p:cNvGrpSpPr>
          <p:nvPr/>
        </p:nvGrpSpPr>
        <p:grpSpPr bwMode="auto">
          <a:xfrm>
            <a:off x="1922463" y="2138363"/>
            <a:ext cx="1219200" cy="2209800"/>
            <a:chOff x="2943" y="302"/>
            <a:chExt cx="1410" cy="1610"/>
          </a:xfrm>
        </p:grpSpPr>
        <p:sp>
          <p:nvSpPr>
            <p:cNvPr id="78876" name="Freeform 4"/>
            <p:cNvSpPr>
              <a:spLocks/>
            </p:cNvSpPr>
            <p:nvPr/>
          </p:nvSpPr>
          <p:spPr bwMode="auto">
            <a:xfrm>
              <a:off x="3648" y="302"/>
              <a:ext cx="482" cy="802"/>
            </a:xfrm>
            <a:custGeom>
              <a:avLst/>
              <a:gdLst>
                <a:gd name="T0" fmla="*/ 0 w 1104"/>
                <a:gd name="T1" fmla="*/ 15 h 1152"/>
                <a:gd name="T2" fmla="*/ 0 w 1104"/>
                <a:gd name="T3" fmla="*/ 13 h 1152"/>
                <a:gd name="T4" fmla="*/ 0 w 1104"/>
                <a:gd name="T5" fmla="*/ 6 h 1152"/>
                <a:gd name="T6" fmla="*/ 0 w 1104"/>
                <a:gd name="T7" fmla="*/ 1 h 1152"/>
                <a:gd name="T8" fmla="*/ 0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Freeform 5"/>
            <p:cNvSpPr>
              <a:spLocks/>
            </p:cNvSpPr>
            <p:nvPr/>
          </p:nvSpPr>
          <p:spPr bwMode="auto">
            <a:xfrm>
              <a:off x="3388" y="302"/>
              <a:ext cx="965" cy="802"/>
            </a:xfrm>
            <a:custGeom>
              <a:avLst/>
              <a:gdLst>
                <a:gd name="T0" fmla="*/ 88 w 1200"/>
                <a:gd name="T1" fmla="*/ 1 h 1160"/>
                <a:gd name="T2" fmla="*/ 63 w 1200"/>
                <a:gd name="T3" fmla="*/ 1 h 1160"/>
                <a:gd name="T4" fmla="*/ 39 w 1200"/>
                <a:gd name="T5" fmla="*/ 1 h 1160"/>
                <a:gd name="T6" fmla="*/ 25 w 1200"/>
                <a:gd name="T7" fmla="*/ 2 h 1160"/>
                <a:gd name="T8" fmla="*/ 10 w 1200"/>
                <a:gd name="T9" fmla="*/ 6 h 1160"/>
                <a:gd name="T10" fmla="*/ 3 w 1200"/>
                <a:gd name="T11" fmla="*/ 11 h 1160"/>
                <a:gd name="T12" fmla="*/ 0 w 1200"/>
                <a:gd name="T13" fmla="*/ 14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Freeform 6"/>
            <p:cNvSpPr>
              <a:spLocks/>
            </p:cNvSpPr>
            <p:nvPr/>
          </p:nvSpPr>
          <p:spPr bwMode="auto">
            <a:xfrm>
              <a:off x="2943" y="1104"/>
              <a:ext cx="445" cy="803"/>
            </a:xfrm>
            <a:custGeom>
              <a:avLst/>
              <a:gdLst>
                <a:gd name="T0" fmla="*/ 25 w 576"/>
                <a:gd name="T1" fmla="*/ 0 h 1152"/>
                <a:gd name="T2" fmla="*/ 24 w 576"/>
                <a:gd name="T3" fmla="*/ 3 h 1152"/>
                <a:gd name="T4" fmla="*/ 22 w 576"/>
                <a:gd name="T5" fmla="*/ 7 h 1152"/>
                <a:gd name="T6" fmla="*/ 17 w 576"/>
                <a:gd name="T7" fmla="*/ 10 h 1152"/>
                <a:gd name="T8" fmla="*/ 9 w 576"/>
                <a:gd name="T9" fmla="*/ 14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Freeform 7"/>
            <p:cNvSpPr>
              <a:spLocks/>
            </p:cNvSpPr>
            <p:nvPr/>
          </p:nvSpPr>
          <p:spPr bwMode="auto">
            <a:xfrm flipH="1" flipV="1">
              <a:off x="3907" y="302"/>
              <a:ext cx="446" cy="802"/>
            </a:xfrm>
            <a:custGeom>
              <a:avLst/>
              <a:gdLst>
                <a:gd name="T0" fmla="*/ 26 w 576"/>
                <a:gd name="T1" fmla="*/ 0 h 1152"/>
                <a:gd name="T2" fmla="*/ 25 w 576"/>
                <a:gd name="T3" fmla="*/ 3 h 1152"/>
                <a:gd name="T4" fmla="*/ 22 w 576"/>
                <a:gd name="T5" fmla="*/ 7 h 1152"/>
                <a:gd name="T6" fmla="*/ 18 w 576"/>
                <a:gd name="T7" fmla="*/ 10 h 1152"/>
                <a:gd name="T8" fmla="*/ 9 w 576"/>
                <a:gd name="T9" fmla="*/ 13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0" name="Freeform 8"/>
            <p:cNvSpPr>
              <a:spLocks/>
            </p:cNvSpPr>
            <p:nvPr/>
          </p:nvSpPr>
          <p:spPr bwMode="auto">
            <a:xfrm flipH="1" flipV="1">
              <a:off x="2943" y="1104"/>
              <a:ext cx="964" cy="808"/>
            </a:xfrm>
            <a:custGeom>
              <a:avLst/>
              <a:gdLst>
                <a:gd name="T0" fmla="*/ 87 w 1200"/>
                <a:gd name="T1" fmla="*/ 1 h 1160"/>
                <a:gd name="T2" fmla="*/ 62 w 1200"/>
                <a:gd name="T3" fmla="*/ 1 h 1160"/>
                <a:gd name="T4" fmla="*/ 38 w 1200"/>
                <a:gd name="T5" fmla="*/ 1 h 1160"/>
                <a:gd name="T6" fmla="*/ 25 w 1200"/>
                <a:gd name="T7" fmla="*/ 3 h 1160"/>
                <a:gd name="T8" fmla="*/ 10 w 1200"/>
                <a:gd name="T9" fmla="*/ 7 h 1160"/>
                <a:gd name="T10" fmla="*/ 3 w 1200"/>
                <a:gd name="T11" fmla="*/ 12 h 1160"/>
                <a:gd name="T12" fmla="*/ 0 w 1200"/>
                <a:gd name="T13" fmla="*/ 15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1" name="Line 9"/>
            <p:cNvSpPr>
              <a:spLocks noChangeShapeType="1"/>
            </p:cNvSpPr>
            <p:nvPr/>
          </p:nvSpPr>
          <p:spPr bwMode="auto">
            <a:xfrm>
              <a:off x="4130" y="302"/>
              <a:ext cx="223"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852" name="Group 10"/>
          <p:cNvGrpSpPr>
            <a:grpSpLocks/>
          </p:cNvGrpSpPr>
          <p:nvPr/>
        </p:nvGrpSpPr>
        <p:grpSpPr bwMode="auto">
          <a:xfrm>
            <a:off x="1314450" y="1890713"/>
            <a:ext cx="2849563" cy="2747962"/>
            <a:chOff x="413" y="1440"/>
            <a:chExt cx="1758" cy="1750"/>
          </a:xfrm>
        </p:grpSpPr>
        <p:graphicFrame>
          <p:nvGraphicFramePr>
            <p:cNvPr id="78870" name="Object 11"/>
            <p:cNvGraphicFramePr>
              <a:graphicFrameLocks noChangeAspect="1"/>
            </p:cNvGraphicFramePr>
            <p:nvPr/>
          </p:nvGraphicFramePr>
          <p:xfrm>
            <a:off x="908" y="1440"/>
            <a:ext cx="240" cy="212"/>
          </p:xfrm>
          <a:graphic>
            <a:graphicData uri="http://schemas.openxmlformats.org/presentationml/2006/ole">
              <mc:AlternateContent xmlns:mc="http://schemas.openxmlformats.org/markup-compatibility/2006">
                <mc:Choice xmlns:v="urn:schemas-microsoft-com:vml" Requires="v">
                  <p:oleObj spid="_x0000_s199706" name="Equation" r:id="rId3" imgW="53378" imgH="60912" progId="Equation.3">
                    <p:embed/>
                  </p:oleObj>
                </mc:Choice>
                <mc:Fallback>
                  <p:oleObj name="Equation" r:id="rId3" imgW="53378" imgH="60912" progId="Equation.3">
                    <p:embed/>
                    <p:pic>
                      <p:nvPicPr>
                        <p:cNvPr id="7887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 y="1440"/>
                          <a:ext cx="24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1" name="Object 12"/>
            <p:cNvGraphicFramePr>
              <a:graphicFrameLocks noChangeAspect="1"/>
            </p:cNvGraphicFramePr>
            <p:nvPr/>
          </p:nvGraphicFramePr>
          <p:xfrm>
            <a:off x="1979" y="2082"/>
            <a:ext cx="192" cy="192"/>
          </p:xfrm>
          <a:graphic>
            <a:graphicData uri="http://schemas.openxmlformats.org/presentationml/2006/ole">
              <mc:AlternateContent xmlns:mc="http://schemas.openxmlformats.org/markup-compatibility/2006">
                <mc:Choice xmlns:v="urn:schemas-microsoft-com:vml" Requires="v">
                  <p:oleObj spid="_x0000_s199707" name="Equation" r:id="rId5" imgW="76286" imgH="60912" progId="Equation.3">
                    <p:embed/>
                  </p:oleObj>
                </mc:Choice>
                <mc:Fallback>
                  <p:oleObj name="Equation" r:id="rId5" imgW="76286" imgH="60912" progId="Equation.3">
                    <p:embed/>
                    <p:pic>
                      <p:nvPicPr>
                        <p:cNvPr id="7887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 y="208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2" name="Object 13"/>
            <p:cNvGraphicFramePr>
              <a:graphicFrameLocks noChangeAspect="1"/>
            </p:cNvGraphicFramePr>
            <p:nvPr/>
          </p:nvGraphicFramePr>
          <p:xfrm>
            <a:off x="997" y="2315"/>
            <a:ext cx="143" cy="240"/>
          </p:xfrm>
          <a:graphic>
            <a:graphicData uri="http://schemas.openxmlformats.org/presentationml/2006/ole">
              <mc:AlternateContent xmlns:mc="http://schemas.openxmlformats.org/markup-compatibility/2006">
                <mc:Choice xmlns:v="urn:schemas-microsoft-com:vml" Requires="v">
                  <p:oleObj spid="_x0000_s199708" name="Equation" r:id="rId7" imgW="22907" imgH="38016" progId="Equation.3">
                    <p:embed/>
                  </p:oleObj>
                </mc:Choice>
                <mc:Fallback>
                  <p:oleObj name="Equation" r:id="rId7" imgW="22907" imgH="38016" progId="Equation.3">
                    <p:embed/>
                    <p:pic>
                      <p:nvPicPr>
                        <p:cNvPr id="788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315"/>
                          <a:ext cx="14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73" name="Group 14"/>
            <p:cNvGrpSpPr>
              <a:grpSpLocks/>
            </p:cNvGrpSpPr>
            <p:nvPr/>
          </p:nvGrpSpPr>
          <p:grpSpPr bwMode="auto">
            <a:xfrm>
              <a:off x="413" y="1496"/>
              <a:ext cx="1584" cy="1694"/>
              <a:chOff x="336" y="1474"/>
              <a:chExt cx="1728" cy="2016"/>
            </a:xfrm>
          </p:grpSpPr>
          <p:sp>
            <p:nvSpPr>
              <p:cNvPr id="78874" name="Line 15"/>
              <p:cNvSpPr>
                <a:spLocks noChangeShapeType="1"/>
              </p:cNvSpPr>
              <p:nvPr/>
            </p:nvSpPr>
            <p:spPr bwMode="auto">
              <a:xfrm flipV="1">
                <a:off x="1152" y="1474"/>
                <a:ext cx="0" cy="201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5" name="Line 16"/>
              <p:cNvSpPr>
                <a:spLocks noChangeShapeType="1"/>
              </p:cNvSpPr>
              <p:nvPr/>
            </p:nvSpPr>
            <p:spPr bwMode="auto">
              <a:xfrm>
                <a:off x="336" y="2434"/>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8853" name="Object 17"/>
          <p:cNvGraphicFramePr>
            <a:graphicFrameLocks noChangeAspect="1"/>
          </p:cNvGraphicFramePr>
          <p:nvPr/>
        </p:nvGraphicFramePr>
        <p:xfrm>
          <a:off x="6205538" y="1927225"/>
          <a:ext cx="381000" cy="336550"/>
        </p:xfrm>
        <a:graphic>
          <a:graphicData uri="http://schemas.openxmlformats.org/presentationml/2006/ole">
            <mc:AlternateContent xmlns:mc="http://schemas.openxmlformats.org/markup-compatibility/2006">
              <mc:Choice xmlns:v="urn:schemas-microsoft-com:vml" Requires="v">
                <p:oleObj spid="_x0000_s199709" name="Equation" r:id="rId9" imgW="53378" imgH="60912" progId="Equation.3">
                  <p:embed/>
                </p:oleObj>
              </mc:Choice>
              <mc:Fallback>
                <p:oleObj name="Equation" r:id="rId9" imgW="53378" imgH="60912" progId="Equation.3">
                  <p:embed/>
                  <p:pic>
                    <p:nvPicPr>
                      <p:cNvPr id="78853"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538" y="1927225"/>
                        <a:ext cx="3810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4" name="Object 18"/>
          <p:cNvGraphicFramePr>
            <a:graphicFrameLocks noChangeAspect="1"/>
          </p:cNvGraphicFramePr>
          <p:nvPr/>
        </p:nvGraphicFramePr>
        <p:xfrm>
          <a:off x="7881938" y="3298825"/>
          <a:ext cx="304800" cy="304800"/>
        </p:xfrm>
        <a:graphic>
          <a:graphicData uri="http://schemas.openxmlformats.org/presentationml/2006/ole">
            <mc:AlternateContent xmlns:mc="http://schemas.openxmlformats.org/markup-compatibility/2006">
              <mc:Choice xmlns:v="urn:schemas-microsoft-com:vml" Requires="v">
                <p:oleObj spid="_x0000_s199710" name="Equation" r:id="rId11" imgW="76286" imgH="60912" progId="Equation.3">
                  <p:embed/>
                </p:oleObj>
              </mc:Choice>
              <mc:Fallback>
                <p:oleObj name="Equation" r:id="rId11" imgW="76286" imgH="60912" progId="Equation.3">
                  <p:embed/>
                  <p:pic>
                    <p:nvPicPr>
                      <p:cNvPr id="78854"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1938" y="329882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19"/>
          <p:cNvGraphicFramePr>
            <a:graphicFrameLocks/>
          </p:cNvGraphicFramePr>
          <p:nvPr/>
        </p:nvGraphicFramePr>
        <p:xfrm>
          <a:off x="6324600" y="3278188"/>
          <a:ext cx="228600" cy="306387"/>
        </p:xfrm>
        <a:graphic>
          <a:graphicData uri="http://schemas.openxmlformats.org/presentationml/2006/ole">
            <mc:AlternateContent xmlns:mc="http://schemas.openxmlformats.org/markup-compatibility/2006">
              <mc:Choice xmlns:v="urn:schemas-microsoft-com:vml" Requires="v">
                <p:oleObj spid="_x0000_s199711" name="Equation" r:id="rId13" imgW="114320" imgH="114264" progId="Equation.3">
                  <p:embed/>
                </p:oleObj>
              </mc:Choice>
              <mc:Fallback>
                <p:oleObj name="Equation" r:id="rId13" imgW="114320" imgH="114264" progId="Equation.3">
                  <p:embed/>
                  <p:pic>
                    <p:nvPicPr>
                      <p:cNvPr id="78855"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3278188"/>
                        <a:ext cx="2286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56" name="Group 20"/>
          <p:cNvGrpSpPr>
            <a:grpSpLocks/>
          </p:cNvGrpSpPr>
          <p:nvPr/>
        </p:nvGrpSpPr>
        <p:grpSpPr bwMode="auto">
          <a:xfrm>
            <a:off x="5443538" y="1958975"/>
            <a:ext cx="2667000" cy="2590800"/>
            <a:chOff x="2880" y="1444"/>
            <a:chExt cx="1920" cy="2016"/>
          </a:xfrm>
        </p:grpSpPr>
        <p:sp>
          <p:nvSpPr>
            <p:cNvPr id="78868" name="Line 21"/>
            <p:cNvSpPr>
              <a:spLocks noChangeShapeType="1"/>
            </p:cNvSpPr>
            <p:nvPr/>
          </p:nvSpPr>
          <p:spPr bwMode="auto">
            <a:xfrm flipV="1">
              <a:off x="3744" y="1444"/>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Line 22"/>
            <p:cNvSpPr>
              <a:spLocks noChangeShapeType="1"/>
            </p:cNvSpPr>
            <p:nvPr/>
          </p:nvSpPr>
          <p:spPr bwMode="auto">
            <a:xfrm>
              <a:off x="2880" y="2448"/>
              <a:ext cx="192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8857" name="Freeform 23"/>
          <p:cNvSpPr>
            <a:spLocks/>
          </p:cNvSpPr>
          <p:nvPr/>
        </p:nvSpPr>
        <p:spPr bwMode="auto">
          <a:xfrm>
            <a:off x="5637213" y="2301875"/>
            <a:ext cx="1863725" cy="1911350"/>
          </a:xfrm>
          <a:custGeom>
            <a:avLst/>
            <a:gdLst>
              <a:gd name="T0" fmla="*/ 2147483647 w 1496"/>
              <a:gd name="T1" fmla="*/ 2147483647 h 1712"/>
              <a:gd name="T2" fmla="*/ 2147483647 w 1496"/>
              <a:gd name="T3" fmla="*/ 2147483647 h 1712"/>
              <a:gd name="T4" fmla="*/ 2147483647 w 1496"/>
              <a:gd name="T5" fmla="*/ 2147483647 h 1712"/>
              <a:gd name="T6" fmla="*/ 2147483647 w 1496"/>
              <a:gd name="T7" fmla="*/ 2147483647 h 1712"/>
              <a:gd name="T8" fmla="*/ 2147483647 w 1496"/>
              <a:gd name="T9" fmla="*/ 2147483647 h 1712"/>
              <a:gd name="T10" fmla="*/ 2147483647 w 1496"/>
              <a:gd name="T11" fmla="*/ 2147483647 h 1712"/>
              <a:gd name="T12" fmla="*/ 2147483647 w 1496"/>
              <a:gd name="T13" fmla="*/ 2147483647 h 1712"/>
              <a:gd name="T14" fmla="*/ 2147483647 w 1496"/>
              <a:gd name="T15" fmla="*/ 2147483647 h 1712"/>
              <a:gd name="T16" fmla="*/ 2147483647 w 1496"/>
              <a:gd name="T17" fmla="*/ 2147483647 h 1712"/>
              <a:gd name="T18" fmla="*/ 2147483647 w 1496"/>
              <a:gd name="T19" fmla="*/ 2147483647 h 1712"/>
              <a:gd name="T20" fmla="*/ 2147483647 w 1496"/>
              <a:gd name="T21" fmla="*/ 2147483647 h 1712"/>
              <a:gd name="T22" fmla="*/ 2147483647 w 1496"/>
              <a:gd name="T23" fmla="*/ 2147483647 h 1712"/>
              <a:gd name="T24" fmla="*/ 2147483647 w 1496"/>
              <a:gd name="T25" fmla="*/ 2147483647 h 1712"/>
              <a:gd name="T26" fmla="*/ 2147483647 w 1496"/>
              <a:gd name="T27" fmla="*/ 2147483647 h 1712"/>
              <a:gd name="T28" fmla="*/ 2147483647 w 1496"/>
              <a:gd name="T29" fmla="*/ 2147483647 h 1712"/>
              <a:gd name="T30" fmla="*/ 2147483647 w 1496"/>
              <a:gd name="T31" fmla="*/ 2147483647 h 1712"/>
              <a:gd name="T32" fmla="*/ 2147483647 w 1496"/>
              <a:gd name="T33" fmla="*/ 2147483647 h 1712"/>
              <a:gd name="T34" fmla="*/ 2147483647 w 1496"/>
              <a:gd name="T35" fmla="*/ 2147483647 h 1712"/>
              <a:gd name="T36" fmla="*/ 2147483647 w 1496"/>
              <a:gd name="T37" fmla="*/ 2147483647 h 1712"/>
              <a:gd name="T38" fmla="*/ 2147483647 w 1496"/>
              <a:gd name="T39" fmla="*/ 2147483647 h 1712"/>
              <a:gd name="T40" fmla="*/ 2147483647 w 1496"/>
              <a:gd name="T41" fmla="*/ 2147483647 h 1712"/>
              <a:gd name="T42" fmla="*/ 2147483647 w 1496"/>
              <a:gd name="T43" fmla="*/ 2147483647 h 17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96" h="1712">
                <a:moveTo>
                  <a:pt x="776" y="840"/>
                </a:moveTo>
                <a:cubicBezTo>
                  <a:pt x="788" y="848"/>
                  <a:pt x="800" y="856"/>
                  <a:pt x="824" y="840"/>
                </a:cubicBezTo>
                <a:cubicBezTo>
                  <a:pt x="848" y="824"/>
                  <a:pt x="880" y="824"/>
                  <a:pt x="920" y="744"/>
                </a:cubicBezTo>
                <a:cubicBezTo>
                  <a:pt x="960" y="664"/>
                  <a:pt x="1024" y="456"/>
                  <a:pt x="1064" y="360"/>
                </a:cubicBezTo>
                <a:cubicBezTo>
                  <a:pt x="1104" y="264"/>
                  <a:pt x="1104" y="224"/>
                  <a:pt x="1160" y="168"/>
                </a:cubicBezTo>
                <a:cubicBezTo>
                  <a:pt x="1216" y="112"/>
                  <a:pt x="1352" y="48"/>
                  <a:pt x="1400" y="24"/>
                </a:cubicBezTo>
                <a:cubicBezTo>
                  <a:pt x="1448" y="0"/>
                  <a:pt x="1496" y="24"/>
                  <a:pt x="1448" y="24"/>
                </a:cubicBezTo>
                <a:cubicBezTo>
                  <a:pt x="1400" y="24"/>
                  <a:pt x="1224" y="16"/>
                  <a:pt x="1112" y="24"/>
                </a:cubicBezTo>
                <a:cubicBezTo>
                  <a:pt x="1000" y="32"/>
                  <a:pt x="872" y="24"/>
                  <a:pt x="776" y="72"/>
                </a:cubicBezTo>
                <a:cubicBezTo>
                  <a:pt x="680" y="120"/>
                  <a:pt x="592" y="192"/>
                  <a:pt x="536" y="312"/>
                </a:cubicBezTo>
                <a:cubicBezTo>
                  <a:pt x="480" y="432"/>
                  <a:pt x="472" y="616"/>
                  <a:pt x="440" y="792"/>
                </a:cubicBezTo>
                <a:cubicBezTo>
                  <a:pt x="408" y="968"/>
                  <a:pt x="392" y="1224"/>
                  <a:pt x="344" y="1368"/>
                </a:cubicBezTo>
                <a:cubicBezTo>
                  <a:pt x="296" y="1512"/>
                  <a:pt x="200" y="1600"/>
                  <a:pt x="152" y="1656"/>
                </a:cubicBezTo>
                <a:cubicBezTo>
                  <a:pt x="104" y="1712"/>
                  <a:pt x="0" y="1696"/>
                  <a:pt x="56" y="1704"/>
                </a:cubicBezTo>
                <a:cubicBezTo>
                  <a:pt x="112" y="1712"/>
                  <a:pt x="368" y="1712"/>
                  <a:pt x="488" y="1704"/>
                </a:cubicBezTo>
                <a:cubicBezTo>
                  <a:pt x="608" y="1696"/>
                  <a:pt x="688" y="1688"/>
                  <a:pt x="776" y="1656"/>
                </a:cubicBezTo>
                <a:cubicBezTo>
                  <a:pt x="864" y="1624"/>
                  <a:pt x="952" y="1568"/>
                  <a:pt x="1016" y="1512"/>
                </a:cubicBezTo>
                <a:cubicBezTo>
                  <a:pt x="1080" y="1456"/>
                  <a:pt x="1120" y="1440"/>
                  <a:pt x="1160" y="1320"/>
                </a:cubicBezTo>
                <a:cubicBezTo>
                  <a:pt x="1200" y="1200"/>
                  <a:pt x="1232" y="944"/>
                  <a:pt x="1256" y="792"/>
                </a:cubicBezTo>
                <a:cubicBezTo>
                  <a:pt x="1280" y="640"/>
                  <a:pt x="1280" y="520"/>
                  <a:pt x="1304" y="408"/>
                </a:cubicBezTo>
                <a:cubicBezTo>
                  <a:pt x="1328" y="296"/>
                  <a:pt x="1368" y="184"/>
                  <a:pt x="1400" y="120"/>
                </a:cubicBezTo>
                <a:cubicBezTo>
                  <a:pt x="1432" y="56"/>
                  <a:pt x="1464" y="40"/>
                  <a:pt x="1496" y="24"/>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Rectangle 24"/>
          <p:cNvSpPr>
            <a:spLocks noChangeArrowheads="1"/>
          </p:cNvSpPr>
          <p:nvPr/>
        </p:nvSpPr>
        <p:spPr bwMode="auto">
          <a:xfrm>
            <a:off x="2844800" y="4702175"/>
            <a:ext cx="13700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en-US" altLang="zh-CN" sz="2400" b="1" baseline="-25000">
                <a:solidFill>
                  <a:schemeClr val="bg1"/>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较小</a:t>
            </a:r>
          </a:p>
        </p:txBody>
      </p:sp>
      <p:sp>
        <p:nvSpPr>
          <p:cNvPr id="78859" name="Rectangle 25"/>
          <p:cNvSpPr>
            <a:spLocks noChangeArrowheads="1"/>
          </p:cNvSpPr>
          <p:nvPr/>
        </p:nvSpPr>
        <p:spPr bwMode="auto">
          <a:xfrm>
            <a:off x="6934200" y="4943475"/>
            <a:ext cx="1752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zh-CN" altLang="en-US" sz="2400" b="1">
                <a:solidFill>
                  <a:schemeClr val="bg1"/>
                </a:solidFill>
                <a:latin typeface="楷体_GB2312" pitchFamily="49" charset="-122"/>
                <a:ea typeface="楷体_GB2312" pitchFamily="49" charset="-122"/>
              </a:rPr>
              <a:t>较大</a:t>
            </a:r>
          </a:p>
        </p:txBody>
      </p:sp>
      <p:sp>
        <p:nvSpPr>
          <p:cNvPr id="78860" name="Text Box 26"/>
          <p:cNvSpPr txBox="1">
            <a:spLocks noChangeArrowheads="1"/>
          </p:cNvSpPr>
          <p:nvPr/>
        </p:nvSpPr>
        <p:spPr bwMode="auto">
          <a:xfrm>
            <a:off x="1166813" y="510698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易磁化，易退磁</a:t>
            </a:r>
          </a:p>
        </p:txBody>
      </p:sp>
      <p:sp>
        <p:nvSpPr>
          <p:cNvPr id="78861" name="Text Box 27"/>
          <p:cNvSpPr txBox="1">
            <a:spLocks noChangeArrowheads="1"/>
          </p:cNvSpPr>
          <p:nvPr/>
        </p:nvSpPr>
        <p:spPr bwMode="auto">
          <a:xfrm>
            <a:off x="5310188" y="5338763"/>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剩磁较强，不易退磁</a:t>
            </a:r>
          </a:p>
        </p:txBody>
      </p:sp>
      <p:sp>
        <p:nvSpPr>
          <p:cNvPr id="78862" name="Text Box 28"/>
          <p:cNvSpPr txBox="1">
            <a:spLocks noChangeArrowheads="1"/>
          </p:cNvSpPr>
          <p:nvPr/>
        </p:nvSpPr>
        <p:spPr bwMode="auto">
          <a:xfrm>
            <a:off x="0" y="5518150"/>
            <a:ext cx="490061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ea typeface="楷体_GB2312" pitchFamily="49" charset="-122"/>
              </a:rPr>
              <a:t>可作变压器、电机、电磁铁的铁芯</a:t>
            </a:r>
          </a:p>
        </p:txBody>
      </p:sp>
      <p:sp>
        <p:nvSpPr>
          <p:cNvPr id="78863" name="Text Box 29"/>
          <p:cNvSpPr txBox="1">
            <a:spLocks noChangeArrowheads="1"/>
          </p:cNvSpPr>
          <p:nvPr/>
        </p:nvSpPr>
        <p:spPr bwMode="auto">
          <a:xfrm>
            <a:off x="5316538" y="58134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可作永久磁铁</a:t>
            </a:r>
          </a:p>
        </p:txBody>
      </p:sp>
      <p:sp>
        <p:nvSpPr>
          <p:cNvPr id="78864" name="Rectangle 30"/>
          <p:cNvSpPr>
            <a:spLocks noChangeArrowheads="1"/>
          </p:cNvSpPr>
          <p:nvPr/>
        </p:nvSpPr>
        <p:spPr bwMode="auto">
          <a:xfrm>
            <a:off x="1173163" y="463867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软磁材料</a:t>
            </a:r>
          </a:p>
        </p:txBody>
      </p:sp>
      <p:sp>
        <p:nvSpPr>
          <p:cNvPr id="78865" name="Rectangle 31"/>
          <p:cNvSpPr>
            <a:spLocks noChangeArrowheads="1"/>
          </p:cNvSpPr>
          <p:nvPr/>
        </p:nvSpPr>
        <p:spPr bwMode="auto">
          <a:xfrm>
            <a:off x="5324475" y="486886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硬磁材料</a:t>
            </a:r>
          </a:p>
        </p:txBody>
      </p:sp>
      <p:sp>
        <p:nvSpPr>
          <p:cNvPr id="78866" name="Text Box 32"/>
          <p:cNvSpPr txBox="1">
            <a:spLocks noChangeArrowheads="1"/>
          </p:cNvSpPr>
          <p:nvPr/>
        </p:nvSpPr>
        <p:spPr bwMode="auto">
          <a:xfrm>
            <a:off x="696913" y="314325"/>
            <a:ext cx="84089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lang="en-US" altLang="zh-CN" sz="2400" b="1">
                <a:solidFill>
                  <a:schemeClr val="bg1"/>
                </a:solidFill>
                <a:latin typeface="Times New Roman" pitchFamily="18" charset="0"/>
                <a:ea typeface="楷体_GB2312" pitchFamily="49" charset="-122"/>
              </a:rPr>
              <a:t>(</a:t>
            </a:r>
            <a:r>
              <a:rPr lang="en-US" altLang="zh-CN" sz="2400" b="1">
                <a:solidFill>
                  <a:schemeClr val="bg1"/>
                </a:solidFill>
                <a:latin typeface="楷体_GB2312" pitchFamily="49" charset="-122"/>
                <a:ea typeface="楷体_GB2312" pitchFamily="49" charset="-122"/>
              </a:rPr>
              <a:t>3</a:t>
            </a:r>
            <a:r>
              <a:rPr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铁磁质温度高于某一温度</a:t>
            </a:r>
            <a:r>
              <a:rPr kumimoji="1" lang="en-US" altLang="zh-CN" sz="2400" b="1" i="1">
                <a:solidFill>
                  <a:schemeClr val="bg1"/>
                </a:solidFill>
                <a:latin typeface="Times New Roman" pitchFamily="18" charset="0"/>
                <a:ea typeface="楷体_GB2312" pitchFamily="49" charset="-122"/>
              </a:rPr>
              <a:t>T</a:t>
            </a:r>
            <a:r>
              <a:rPr kumimoji="1" lang="en-US" altLang="zh-CN" sz="2400" b="1" i="1" baseline="-25000">
                <a:solidFill>
                  <a:schemeClr val="bg1"/>
                </a:solidFill>
                <a:latin typeface="Times New Roman" pitchFamily="18" charset="0"/>
                <a:ea typeface="楷体_GB2312" pitchFamily="49" charset="-122"/>
              </a:rPr>
              <a:t>C </a:t>
            </a:r>
            <a:r>
              <a:rPr kumimoji="1" lang="zh-CN" altLang="en-US" sz="2400" b="1">
                <a:solidFill>
                  <a:schemeClr val="bg1"/>
                </a:solidFill>
                <a:latin typeface="Times New Roman" pitchFamily="18" charset="0"/>
                <a:ea typeface="楷体_GB2312" pitchFamily="49" charset="-122"/>
              </a:rPr>
              <a:t>时</a:t>
            </a:r>
            <a:r>
              <a:rPr kumimoji="1"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铁磁质转化为顺磁质</a:t>
            </a:r>
            <a:r>
              <a:rPr kumimoji="1" lang="en-US" altLang="zh-CN" sz="2400" b="1">
                <a:solidFill>
                  <a:schemeClr val="bg1"/>
                </a:solidFill>
                <a:ea typeface="楷体_GB2312" pitchFamily="49" charset="-122"/>
              </a:rPr>
              <a:t>,  </a:t>
            </a:r>
            <a:r>
              <a:rPr kumimoji="1" lang="zh-CN" altLang="en-US" sz="2400" b="1">
                <a:solidFill>
                  <a:schemeClr val="bg1"/>
                </a:solidFill>
                <a:ea typeface="楷体_GB2312" pitchFamily="49" charset="-122"/>
              </a:rPr>
              <a:t>此临界温度称为居里点。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04931D-C045-4E1A-8A1C-7B16E7553E9D}"/>
              </a:ext>
            </a:extLst>
          </p:cNvPr>
          <p:cNvSpPr>
            <a:spLocks noChangeArrowheads="1"/>
          </p:cNvSpPr>
          <p:nvPr/>
        </p:nvSpPr>
        <p:spPr bwMode="auto">
          <a:xfrm>
            <a:off x="179512" y="620688"/>
            <a:ext cx="849694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3200" b="1" dirty="0">
                <a:solidFill>
                  <a:srgbClr val="FFC000"/>
                </a:solidFill>
              </a:rPr>
              <a:t>作业：</a:t>
            </a:r>
            <a:r>
              <a:rPr lang="en-US" altLang="zh-CN" sz="3200" b="1" dirty="0">
                <a:solidFill>
                  <a:srgbClr val="FFC000"/>
                </a:solidFill>
              </a:rPr>
              <a:t> 9.4</a:t>
            </a:r>
            <a:r>
              <a:rPr lang="zh-CN" altLang="en-US" sz="3200" b="1" dirty="0">
                <a:solidFill>
                  <a:srgbClr val="FFC000"/>
                </a:solidFill>
              </a:rPr>
              <a:t>；</a:t>
            </a:r>
            <a:r>
              <a:rPr lang="en-US" altLang="zh-CN" sz="3200" b="1" dirty="0">
                <a:solidFill>
                  <a:srgbClr val="FFC000"/>
                </a:solidFill>
              </a:rPr>
              <a:t>9.7</a:t>
            </a:r>
            <a:r>
              <a:rPr lang="zh-CN" altLang="en-US" sz="3200" b="1" dirty="0">
                <a:solidFill>
                  <a:srgbClr val="FFC000"/>
                </a:solidFill>
              </a:rPr>
              <a:t>；</a:t>
            </a:r>
            <a:r>
              <a:rPr lang="en-US" altLang="zh-CN" sz="3200" b="1" dirty="0">
                <a:solidFill>
                  <a:srgbClr val="FFC000"/>
                </a:solidFill>
              </a:rPr>
              <a:t>9.11 ; 9.14 </a:t>
            </a:r>
          </a:p>
          <a:p>
            <a:r>
              <a:rPr lang="en-US" altLang="zh-CN" sz="3200" b="1" dirty="0">
                <a:solidFill>
                  <a:srgbClr val="FFC000"/>
                </a:solidFill>
              </a:rPr>
              <a:t>9.15 </a:t>
            </a:r>
            <a:r>
              <a:rPr lang="zh-CN" altLang="zh-CN" sz="3200" b="1" dirty="0">
                <a:solidFill>
                  <a:srgbClr val="FFC000"/>
                </a:solidFill>
              </a:rPr>
              <a:t>；</a:t>
            </a:r>
            <a:r>
              <a:rPr lang="en-US" altLang="zh-CN" sz="3200" b="1" dirty="0">
                <a:solidFill>
                  <a:srgbClr val="FFC000"/>
                </a:solidFill>
              </a:rPr>
              <a:t>9.16</a:t>
            </a:r>
            <a:r>
              <a:rPr lang="zh-CN" altLang="zh-CN" sz="3200" b="1" dirty="0">
                <a:solidFill>
                  <a:srgbClr val="FFC000"/>
                </a:solidFill>
              </a:rPr>
              <a:t>；</a:t>
            </a:r>
            <a:r>
              <a:rPr lang="en-US" altLang="zh-CN" sz="3200" b="1" dirty="0">
                <a:solidFill>
                  <a:srgbClr val="FFC000"/>
                </a:solidFill>
              </a:rPr>
              <a:t> 9.30 </a:t>
            </a:r>
            <a:r>
              <a:rPr lang="zh-CN" altLang="zh-CN" sz="3200" b="1" dirty="0">
                <a:solidFill>
                  <a:srgbClr val="FFC000"/>
                </a:solidFill>
              </a:rPr>
              <a:t>；</a:t>
            </a:r>
            <a:r>
              <a:rPr lang="en-US" altLang="zh-CN" sz="3200" b="1" dirty="0">
                <a:solidFill>
                  <a:srgbClr val="FFC000"/>
                </a:solidFill>
              </a:rPr>
              <a:t>9.32</a:t>
            </a:r>
            <a:endParaRPr lang="zh-CN" altLang="zh-CN" sz="3200" b="1" dirty="0">
              <a:solidFill>
                <a:srgbClr val="FFC000"/>
              </a:solidFill>
            </a:endParaRPr>
          </a:p>
        </p:txBody>
      </p:sp>
      <p:sp>
        <p:nvSpPr>
          <p:cNvPr id="3" name="矩形 2">
            <a:extLst>
              <a:ext uri="{FF2B5EF4-FFF2-40B4-BE49-F238E27FC236}">
                <a16:creationId xmlns:a16="http://schemas.microsoft.com/office/drawing/2014/main" id="{FF468915-6FA1-02BD-99F9-6F3E8CF6839A}"/>
              </a:ext>
            </a:extLst>
          </p:cNvPr>
          <p:cNvSpPr/>
          <p:nvPr/>
        </p:nvSpPr>
        <p:spPr>
          <a:xfrm>
            <a:off x="201277" y="2096660"/>
            <a:ext cx="8475179" cy="1938992"/>
          </a:xfrm>
          <a:prstGeom prst="rect">
            <a:avLst/>
          </a:prstGeom>
        </p:spPr>
        <p:txBody>
          <a:bodyPr wrap="square">
            <a:spAutoFit/>
          </a:bodyPr>
          <a:lstStyle/>
          <a:p>
            <a:pPr algn="just">
              <a:spcAft>
                <a:spcPts val="0"/>
              </a:spcAft>
            </a:pPr>
            <a:r>
              <a:rPr lang="zh-CN" altLang="en-US" sz="2400" b="1" kern="0" dirty="0">
                <a:solidFill>
                  <a:srgbClr val="FFC000"/>
                </a:solidFill>
                <a:latin typeface="Times New Roman" panose="02020603050405020304" pitchFamily="18" charset="0"/>
              </a:rPr>
              <a:t>补充作业：</a:t>
            </a:r>
            <a:r>
              <a:rPr lang="zh-CN" altLang="zh-CN" sz="2400" b="1" kern="0" dirty="0">
                <a:solidFill>
                  <a:schemeClr val="bg1"/>
                </a:solidFill>
                <a:latin typeface="Times New Roman" panose="02020603050405020304" pitchFamily="18" charset="0"/>
              </a:rPr>
              <a:t>一同轴电缆由半径为</a:t>
            </a:r>
            <a:r>
              <a:rPr lang="en-US" altLang="zh-CN" sz="2400" b="1" kern="0" dirty="0">
                <a:solidFill>
                  <a:schemeClr val="bg1"/>
                </a:solidFill>
                <a:latin typeface="Times New Roman" panose="02020603050405020304" pitchFamily="18" charset="0"/>
              </a:rPr>
              <a:t>a</a:t>
            </a:r>
            <a:r>
              <a:rPr lang="zh-CN" altLang="zh-CN" sz="2400" b="1" kern="0" dirty="0">
                <a:solidFill>
                  <a:schemeClr val="bg1"/>
                </a:solidFill>
                <a:latin typeface="Times New Roman" panose="02020603050405020304" pitchFamily="18" charset="0"/>
              </a:rPr>
              <a:t>的长直导线和与它共轴的导体薄圆筒构成，圆筒半径为</a:t>
            </a:r>
            <a:r>
              <a:rPr lang="en-US" altLang="zh-CN" sz="2400" b="1" kern="0" dirty="0">
                <a:solidFill>
                  <a:schemeClr val="bg1"/>
                </a:solidFill>
                <a:latin typeface="Times New Roman" panose="02020603050405020304" pitchFamily="18" charset="0"/>
              </a:rPr>
              <a:t>b</a:t>
            </a:r>
            <a:r>
              <a:rPr lang="zh-CN" altLang="zh-CN" sz="2400" b="1" kern="0" dirty="0">
                <a:solidFill>
                  <a:schemeClr val="bg1"/>
                </a:solidFill>
                <a:latin typeface="Times New Roman" panose="02020603050405020304" pitchFamily="18" charset="0"/>
              </a:rPr>
              <a:t>，导线与圆筒间充满电容率为</a:t>
            </a:r>
            <a:r>
              <a:rPr lang="en-US" altLang="zh-CN" sz="2400" b="1" kern="0" dirty="0">
                <a:solidFill>
                  <a:schemeClr val="bg1"/>
                </a:solidFill>
                <a:latin typeface="Cambria Math" panose="02040503050406030204" pitchFamily="18" charset="0"/>
              </a:rPr>
              <a:t>𝛜</a:t>
            </a:r>
            <a:r>
              <a:rPr lang="zh-CN" altLang="zh-CN" sz="2400" b="1" kern="0" dirty="0">
                <a:solidFill>
                  <a:schemeClr val="bg1"/>
                </a:solidFill>
                <a:latin typeface="Times New Roman" panose="02020603050405020304" pitchFamily="18" charset="0"/>
              </a:rPr>
              <a:t>、磁导率为</a:t>
            </a:r>
            <a:r>
              <a:rPr lang="en-US" altLang="zh-CN" sz="2400" b="1" kern="0" dirty="0">
                <a:solidFill>
                  <a:schemeClr val="bg1"/>
                </a:solidFill>
                <a:latin typeface="Cambria Math" panose="02040503050406030204" pitchFamily="18" charset="0"/>
              </a:rPr>
              <a:t>𝛍</a:t>
            </a:r>
            <a:r>
              <a:rPr lang="zh-CN" altLang="zh-CN" sz="2400" b="1" kern="0" dirty="0">
                <a:solidFill>
                  <a:schemeClr val="bg1"/>
                </a:solidFill>
                <a:latin typeface="Times New Roman" panose="02020603050405020304" pitchFamily="18" charset="0"/>
              </a:rPr>
              <a:t>的均匀介质。如图所示，当电缆一端接上负载电阻</a:t>
            </a:r>
            <a:r>
              <a:rPr lang="en-US" altLang="zh-CN" sz="2400" b="1" kern="0" dirty="0">
                <a:solidFill>
                  <a:schemeClr val="bg1"/>
                </a:solidFill>
                <a:latin typeface="Times New Roman" panose="02020603050405020304" pitchFamily="18" charset="0"/>
              </a:rPr>
              <a:t>R</a:t>
            </a:r>
            <a:r>
              <a:rPr lang="zh-CN" altLang="zh-CN" sz="2400" b="1" kern="0" dirty="0">
                <a:solidFill>
                  <a:schemeClr val="bg1"/>
                </a:solidFill>
                <a:latin typeface="Times New Roman" panose="02020603050405020304" pitchFamily="18" charset="0"/>
              </a:rPr>
              <a:t>，另一端加上电势差时，求</a:t>
            </a:r>
            <a:r>
              <a:rPr lang="en-US" altLang="zh-CN" sz="2400" b="1" kern="0" dirty="0">
                <a:solidFill>
                  <a:schemeClr val="bg1"/>
                </a:solidFill>
                <a:latin typeface="Times New Roman" panose="02020603050405020304" pitchFamily="18" charset="0"/>
              </a:rPr>
              <a:t>R</a:t>
            </a:r>
            <a:r>
              <a:rPr lang="zh-CN" altLang="zh-CN" sz="2400" b="1" kern="0" dirty="0">
                <a:solidFill>
                  <a:schemeClr val="bg1"/>
                </a:solidFill>
                <a:latin typeface="Times New Roman" panose="02020603050405020304" pitchFamily="18" charset="0"/>
              </a:rPr>
              <a:t>为何值时，导线与圆筒间的电场能量和磁场能量相等。</a:t>
            </a:r>
            <a:endParaRPr lang="zh-CN" altLang="zh-CN" sz="3200" b="1" kern="100" dirty="0">
              <a:solidFill>
                <a:schemeClr val="bg1"/>
              </a:solidFill>
              <a:latin typeface="Times New Roman" panose="02020603050405020304" pitchFamily="18" charset="0"/>
            </a:endParaRPr>
          </a:p>
        </p:txBody>
      </p:sp>
      <p:pic>
        <p:nvPicPr>
          <p:cNvPr id="4" name="图片 3">
            <a:extLst>
              <a:ext uri="{FF2B5EF4-FFF2-40B4-BE49-F238E27FC236}">
                <a16:creationId xmlns:a16="http://schemas.microsoft.com/office/drawing/2014/main" id="{E37B5EB6-FA30-2992-B790-D91A957088C7}"/>
              </a:ext>
            </a:extLst>
          </p:cNvPr>
          <p:cNvPicPr/>
          <p:nvPr/>
        </p:nvPicPr>
        <p:blipFill>
          <a:blip r:embed="rId2"/>
          <a:stretch>
            <a:fillRect/>
          </a:stretch>
        </p:blipFill>
        <p:spPr>
          <a:xfrm>
            <a:off x="395536" y="4149080"/>
            <a:ext cx="4757514" cy="1728192"/>
          </a:xfrm>
          <a:prstGeom prst="rect">
            <a:avLst/>
          </a:prstGeom>
        </p:spPr>
      </p:pic>
    </p:spTree>
    <p:extLst>
      <p:ext uri="{BB962C8B-B14F-4D97-AF65-F5344CB8AC3E}">
        <p14:creationId xmlns:p14="http://schemas.microsoft.com/office/powerpoint/2010/main" val="2400789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120650" y="461963"/>
            <a:ext cx="5611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平行导轨由两个半径为</a:t>
            </a:r>
            <a:r>
              <a:rPr lang="en-US" altLang="zh-CN" sz="2400" b="1">
                <a:solidFill>
                  <a:schemeClr val="bg1"/>
                </a:solidFill>
              </a:rPr>
              <a:t>R</a:t>
            </a:r>
            <a:r>
              <a:rPr lang="zh-CN" altLang="zh-CN" sz="2400" b="1">
                <a:solidFill>
                  <a:schemeClr val="bg1"/>
                </a:solidFill>
              </a:rPr>
              <a:t>的无限长圆柱导体构成，两导轨轴线间距为</a:t>
            </a:r>
            <a:r>
              <a:rPr lang="en-US" altLang="zh-CN" sz="2400" b="1" i="1">
                <a:solidFill>
                  <a:schemeClr val="bg1"/>
                </a:solidFill>
              </a:rPr>
              <a:t>L</a:t>
            </a:r>
            <a:r>
              <a:rPr lang="zh-CN" altLang="zh-CN" sz="2400" b="1">
                <a:solidFill>
                  <a:schemeClr val="bg1"/>
                </a:solidFill>
              </a:rPr>
              <a:t>，另有一段同导轨垂直的导线</a:t>
            </a:r>
            <a:r>
              <a:rPr lang="en-US" altLang="zh-CN" sz="2400" b="1">
                <a:solidFill>
                  <a:schemeClr val="bg1"/>
                </a:solidFill>
              </a:rPr>
              <a:t>AB</a:t>
            </a:r>
            <a:r>
              <a:rPr lang="zh-CN" altLang="zh-CN" sz="2400" b="1">
                <a:solidFill>
                  <a:schemeClr val="bg1"/>
                </a:solidFill>
              </a:rPr>
              <a:t>可沿导轨平行滑动。电流</a:t>
            </a:r>
            <a:r>
              <a:rPr lang="en-US" altLang="zh-CN" sz="2400" b="1">
                <a:solidFill>
                  <a:schemeClr val="bg1"/>
                </a:solidFill>
              </a:rPr>
              <a:t>I</a:t>
            </a:r>
            <a:r>
              <a:rPr lang="zh-CN" altLang="zh-CN" sz="2400" b="1">
                <a:solidFill>
                  <a:schemeClr val="bg1"/>
                </a:solidFill>
              </a:rPr>
              <a:t>沿一导轨流入，从另一导轨流回，流经</a:t>
            </a:r>
            <a:r>
              <a:rPr lang="en-US" altLang="zh-CN" sz="2400" b="1">
                <a:solidFill>
                  <a:schemeClr val="bg1"/>
                </a:solidFill>
              </a:rPr>
              <a:t>AB</a:t>
            </a:r>
            <a:r>
              <a:rPr lang="zh-CN" altLang="zh-CN" sz="2400" b="1">
                <a:solidFill>
                  <a:schemeClr val="bg1"/>
                </a:solidFill>
              </a:rPr>
              <a:t>导线的电流为</a:t>
            </a:r>
            <a:r>
              <a:rPr lang="en-US" altLang="zh-CN" sz="2400" b="1">
                <a:solidFill>
                  <a:schemeClr val="bg1"/>
                </a:solidFill>
              </a:rPr>
              <a:t>I’</a:t>
            </a:r>
            <a:r>
              <a:rPr lang="zh-CN" altLang="zh-CN" sz="2400" b="1">
                <a:solidFill>
                  <a:schemeClr val="bg1"/>
                </a:solidFill>
              </a:rPr>
              <a:t>（</a:t>
            </a:r>
            <a:r>
              <a:rPr lang="en-US" altLang="zh-CN" sz="2400" b="1">
                <a:solidFill>
                  <a:schemeClr val="bg1"/>
                </a:solidFill>
              </a:rPr>
              <a:t>I’&lt;&lt;I</a:t>
            </a:r>
            <a:r>
              <a:rPr lang="zh-CN" altLang="zh-CN" sz="2400" b="1">
                <a:solidFill>
                  <a:schemeClr val="bg1"/>
                </a:solidFill>
              </a:rPr>
              <a:t>）。</a:t>
            </a:r>
            <a:endParaRPr lang="en-US" altLang="zh-CN" sz="2400" b="1">
              <a:solidFill>
                <a:schemeClr val="bg1"/>
              </a:solidFill>
            </a:endParaRPr>
          </a:p>
          <a:p>
            <a:pPr algn="l"/>
            <a:r>
              <a:rPr lang="zh-CN" altLang="en-US" sz="2400" b="1">
                <a:solidFill>
                  <a:schemeClr val="bg1"/>
                </a:solidFill>
              </a:rPr>
              <a:t>求：导线</a:t>
            </a:r>
            <a:r>
              <a:rPr lang="en-US" altLang="zh-CN" sz="2400" b="1">
                <a:solidFill>
                  <a:schemeClr val="bg1"/>
                </a:solidFill>
              </a:rPr>
              <a:t>AB</a:t>
            </a:r>
            <a:r>
              <a:rPr lang="zh-CN" altLang="en-US" sz="2400" b="1">
                <a:solidFill>
                  <a:schemeClr val="bg1"/>
                </a:solidFill>
              </a:rPr>
              <a:t>受到的安培力。</a:t>
            </a:r>
            <a:endParaRPr lang="en-US" altLang="zh-CN" sz="2400" b="1">
              <a:solidFill>
                <a:schemeClr val="bg1"/>
              </a:solidFill>
            </a:endParaRPr>
          </a:p>
        </p:txBody>
      </p:sp>
      <p:sp>
        <p:nvSpPr>
          <p:cNvPr id="52227" name="矩形 2"/>
          <p:cNvSpPr>
            <a:spLocks noChangeArrowheads="1"/>
          </p:cNvSpPr>
          <p:nvPr/>
        </p:nvSpPr>
        <p:spPr bwMode="auto">
          <a:xfrm>
            <a:off x="38100" y="0"/>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9.14(P.391)</a:t>
            </a:r>
            <a:endParaRPr lang="zh-CN" altLang="zh-CN" sz="2400" b="1">
              <a:solidFill>
                <a:srgbClr val="FFC000"/>
              </a:solidFill>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552450"/>
            <a:ext cx="3521075"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矩形 3"/>
          <p:cNvSpPr>
            <a:spLocks noChangeArrowheads="1"/>
          </p:cNvSpPr>
          <p:nvPr/>
        </p:nvSpPr>
        <p:spPr bwMode="auto">
          <a:xfrm>
            <a:off x="109538" y="2795588"/>
            <a:ext cx="606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解：导轨</a:t>
            </a:r>
            <a:r>
              <a:rPr lang="en-US" altLang="zh-CN" sz="2400" b="1">
                <a:solidFill>
                  <a:schemeClr val="bg1"/>
                </a:solidFill>
              </a:rPr>
              <a:t>1</a:t>
            </a:r>
            <a:r>
              <a:rPr lang="zh-CN" altLang="zh-CN" sz="2400" b="1">
                <a:solidFill>
                  <a:schemeClr val="bg1"/>
                </a:solidFill>
              </a:rPr>
              <a:t>在</a:t>
            </a:r>
            <a:r>
              <a:rPr lang="en-US" altLang="zh-CN" sz="2400" b="1">
                <a:solidFill>
                  <a:schemeClr val="bg1"/>
                </a:solidFill>
              </a:rPr>
              <a:t>AB</a:t>
            </a:r>
            <a:r>
              <a:rPr lang="zh-CN" altLang="zh-CN" sz="2400" b="1">
                <a:solidFill>
                  <a:schemeClr val="bg1"/>
                </a:solidFill>
              </a:rPr>
              <a:t>上任一点产生的磁感应强度</a:t>
            </a:r>
            <a:endParaRPr lang="zh-CN" altLang="en-US" sz="2400" b="1">
              <a:solidFill>
                <a:schemeClr val="bg1"/>
              </a:solidFill>
            </a:endParaRPr>
          </a:p>
        </p:txBody>
      </p:sp>
      <p:sp>
        <p:nvSpPr>
          <p:cNvPr id="5223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8135" name="对象 5"/>
          <p:cNvGraphicFramePr>
            <a:graphicFrameLocks noChangeAspect="1"/>
          </p:cNvGraphicFramePr>
          <p:nvPr/>
        </p:nvGraphicFramePr>
        <p:xfrm>
          <a:off x="6345238" y="2628900"/>
          <a:ext cx="1492250" cy="1031875"/>
        </p:xfrm>
        <a:graphic>
          <a:graphicData uri="http://schemas.openxmlformats.org/presentationml/2006/ole">
            <mc:AlternateContent xmlns:mc="http://schemas.openxmlformats.org/markup-compatibility/2006">
              <mc:Choice xmlns:v="urn:schemas-microsoft-com:vml" Requires="v">
                <p:oleObj spid="_x0000_s180231" name="Equation" r:id="rId4" imgW="622030" imgH="431613" progId="Equation.DSMT4">
                  <p:embed/>
                </p:oleObj>
              </mc:Choice>
              <mc:Fallback>
                <p:oleObj name="Equation" r:id="rId4" imgW="622030" imgH="431613" progId="Equation.DSMT4">
                  <p:embed/>
                  <p:pic>
                    <p:nvPicPr>
                      <p:cNvPr id="48135"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238" y="2628900"/>
                        <a:ext cx="1492250" cy="1031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6"/>
          <p:cNvSpPr>
            <a:spLocks noChangeArrowheads="1"/>
          </p:cNvSpPr>
          <p:nvPr/>
        </p:nvSpPr>
        <p:spPr bwMode="auto">
          <a:xfrm>
            <a:off x="85725" y="3632200"/>
            <a:ext cx="6386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导线</a:t>
            </a:r>
            <a:r>
              <a:rPr lang="en-US" altLang="zh-CN" sz="2400" b="1">
                <a:solidFill>
                  <a:schemeClr val="bg1"/>
                </a:solidFill>
              </a:rPr>
              <a:t>AB</a:t>
            </a:r>
            <a:r>
              <a:rPr lang="zh-CN" altLang="zh-CN" sz="2400" b="1">
                <a:solidFill>
                  <a:schemeClr val="bg1"/>
                </a:solidFill>
              </a:rPr>
              <a:t>受到的安培力</a:t>
            </a:r>
            <a:r>
              <a:rPr lang="en-US" altLang="zh-CN" sz="2400" b="1">
                <a:solidFill>
                  <a:schemeClr val="bg1"/>
                </a:solidFill>
              </a:rPr>
              <a:t>F</a:t>
            </a:r>
            <a:r>
              <a:rPr lang="zh-CN" altLang="zh-CN" sz="2400" b="1">
                <a:solidFill>
                  <a:schemeClr val="bg1"/>
                </a:solidFill>
              </a:rPr>
              <a:t>的方向向右，大小为：</a:t>
            </a:r>
            <a:endParaRPr lang="zh-CN" altLang="en-US" sz="2400" b="1">
              <a:solidFill>
                <a:schemeClr val="bg1"/>
              </a:solidFill>
            </a:endParaRPr>
          </a:p>
        </p:txBody>
      </p:sp>
      <p:pic>
        <p:nvPicPr>
          <p:cNvPr id="4813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263" y="4111625"/>
            <a:ext cx="47720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8" name="矩形 7"/>
          <p:cNvSpPr>
            <a:spLocks noChangeArrowheads="1"/>
          </p:cNvSpPr>
          <p:nvPr/>
        </p:nvSpPr>
        <p:spPr bwMode="auto">
          <a:xfrm>
            <a:off x="109538" y="5016500"/>
            <a:ext cx="8821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同样的分析可知，导轨</a:t>
            </a:r>
            <a:r>
              <a:rPr lang="en-US" altLang="zh-CN" sz="2400" b="1">
                <a:solidFill>
                  <a:schemeClr val="bg1"/>
                </a:solidFill>
              </a:rPr>
              <a:t>2</a:t>
            </a:r>
            <a:r>
              <a:rPr lang="zh-CN" altLang="zh-CN" sz="2400" b="1">
                <a:solidFill>
                  <a:schemeClr val="bg1"/>
                </a:solidFill>
              </a:rPr>
              <a:t>的电流对导线</a:t>
            </a:r>
            <a:r>
              <a:rPr lang="en-US" altLang="zh-CN" sz="2400" b="1">
                <a:solidFill>
                  <a:schemeClr val="bg1"/>
                </a:solidFill>
              </a:rPr>
              <a:t>AB</a:t>
            </a:r>
            <a:r>
              <a:rPr lang="zh-CN" altLang="zh-CN" sz="2400" b="1">
                <a:solidFill>
                  <a:schemeClr val="bg1"/>
                </a:solidFill>
              </a:rPr>
              <a:t>作用的安培力</a:t>
            </a:r>
            <a:r>
              <a:rPr lang="en-US" altLang="zh-CN" sz="2400" b="1">
                <a:solidFill>
                  <a:schemeClr val="bg1"/>
                </a:solidFill>
              </a:rPr>
              <a:t>F2</a:t>
            </a:r>
            <a:r>
              <a:rPr lang="zh-CN" altLang="zh-CN" sz="2400" b="1">
                <a:solidFill>
                  <a:schemeClr val="bg1"/>
                </a:solidFill>
              </a:rPr>
              <a:t>的大小和方向与</a:t>
            </a:r>
            <a:r>
              <a:rPr lang="en-US" altLang="zh-CN" sz="2400" b="1">
                <a:solidFill>
                  <a:schemeClr val="bg1"/>
                </a:solidFill>
              </a:rPr>
              <a:t>F1</a:t>
            </a:r>
            <a:r>
              <a:rPr lang="zh-CN" altLang="zh-CN" sz="2400" b="1">
                <a:solidFill>
                  <a:schemeClr val="bg1"/>
                </a:solidFill>
              </a:rPr>
              <a:t>相同，∴导线</a:t>
            </a:r>
            <a:r>
              <a:rPr lang="en-US" altLang="zh-CN" sz="2400" b="1">
                <a:solidFill>
                  <a:schemeClr val="bg1"/>
                </a:solidFill>
              </a:rPr>
              <a:t>AB</a:t>
            </a:r>
            <a:r>
              <a:rPr lang="zh-CN" altLang="zh-CN" sz="2400" b="1">
                <a:solidFill>
                  <a:schemeClr val="bg1"/>
                </a:solidFill>
              </a:rPr>
              <a:t>受到的总的安培力的大小为：</a:t>
            </a:r>
            <a:endParaRPr lang="zh-CN" altLang="en-US" sz="2400" b="1">
              <a:solidFill>
                <a:schemeClr val="bg1"/>
              </a:solidFill>
            </a:endParaRPr>
          </a:p>
        </p:txBody>
      </p:sp>
      <p:pic>
        <p:nvPicPr>
          <p:cNvPr id="481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5125" y="5891213"/>
            <a:ext cx="33337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88071" y="0"/>
            <a:ext cx="89281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a:t>
            </a:r>
            <a:r>
              <a:rPr lang="en-US" altLang="zh-CN" sz="2400" b="1">
                <a:solidFill>
                  <a:srgbClr val="FFC000"/>
                </a:solidFill>
              </a:rPr>
              <a:t>9.13(P.390)</a:t>
            </a:r>
            <a:endParaRPr lang="zh-CN" altLang="zh-CN" sz="2400" b="1">
              <a:solidFill>
                <a:srgbClr val="FFC000"/>
              </a:solidFill>
            </a:endParaRPr>
          </a:p>
          <a:p>
            <a:pPr algn="l"/>
            <a:r>
              <a:rPr lang="zh-CN" altLang="zh-CN" sz="2400" b="1">
                <a:solidFill>
                  <a:schemeClr val="bg1"/>
                </a:solidFill>
              </a:rPr>
              <a:t>无限长载流直导线</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沿半径为</a:t>
            </a:r>
            <a:r>
              <a:rPr lang="en-US" altLang="zh-CN" sz="2400" b="1">
                <a:solidFill>
                  <a:schemeClr val="bg1"/>
                </a:solidFill>
              </a:rPr>
              <a:t>R</a:t>
            </a:r>
            <a:r>
              <a:rPr lang="zh-CN" altLang="zh-CN" sz="2400" b="1">
                <a:solidFill>
                  <a:schemeClr val="bg1"/>
                </a:solidFill>
              </a:rPr>
              <a:t>的圆形载流导线</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的直径</a:t>
            </a:r>
            <a:r>
              <a:rPr lang="en-US" altLang="zh-CN" sz="2400" b="1">
                <a:solidFill>
                  <a:schemeClr val="bg1"/>
                </a:solidFill>
              </a:rPr>
              <a:t>AB</a:t>
            </a:r>
            <a:r>
              <a:rPr lang="zh-CN" altLang="zh-CN" sz="2400" b="1">
                <a:solidFill>
                  <a:schemeClr val="bg1"/>
                </a:solidFill>
              </a:rPr>
              <a:t>放置。</a:t>
            </a:r>
          </a:p>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）半圆弧</a:t>
            </a:r>
            <a:r>
              <a:rPr lang="en-US" altLang="zh-CN" sz="2400" b="1">
                <a:solidFill>
                  <a:schemeClr val="bg1"/>
                </a:solidFill>
              </a:rPr>
              <a:t>ACB</a:t>
            </a:r>
            <a:r>
              <a:rPr lang="zh-CN" altLang="zh-CN" sz="2400" b="1">
                <a:solidFill>
                  <a:schemeClr val="bg1"/>
                </a:solidFill>
              </a:rPr>
              <a:t>所受安培力的大小和方向；</a:t>
            </a:r>
          </a:p>
          <a:p>
            <a:pPr algn="l"/>
            <a:r>
              <a:rPr lang="zh-CN" altLang="zh-CN" sz="2400" b="1">
                <a:solidFill>
                  <a:schemeClr val="bg1"/>
                </a:solidFill>
              </a:rPr>
              <a:t>（</a:t>
            </a:r>
            <a:r>
              <a:rPr lang="en-US" altLang="zh-CN" sz="2400" b="1">
                <a:solidFill>
                  <a:schemeClr val="bg1"/>
                </a:solidFill>
              </a:rPr>
              <a:t>2</a:t>
            </a:r>
            <a:r>
              <a:rPr lang="zh-CN" altLang="zh-CN" sz="2400" b="1">
                <a:solidFill>
                  <a:schemeClr val="bg1"/>
                </a:solidFill>
              </a:rPr>
              <a:t>）整个圆形电流所受安培力的大小和方向。</a:t>
            </a:r>
          </a:p>
          <a:p>
            <a:pPr algn="l"/>
            <a:r>
              <a:rPr lang="zh-CN" altLang="zh-CN" sz="2400" b="1">
                <a:solidFill>
                  <a:schemeClr val="bg1"/>
                </a:solidFill>
              </a:rPr>
              <a:t>解：整个圆形电流位于无限长载流直导线产生的非均匀磁场中。</a:t>
            </a:r>
            <a:endParaRPr lang="zh-CN" altLang="en-US" sz="2400" b="1">
              <a:solidFill>
                <a:schemeClr val="bg1"/>
              </a:solidFill>
            </a:endParaRPr>
          </a:p>
        </p:txBody>
      </p:sp>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55813"/>
            <a:ext cx="8305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113733"/>
            <a:ext cx="5977359" cy="252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103688"/>
            <a:ext cx="2787987" cy="251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18" y="197717"/>
            <a:ext cx="5580957" cy="40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88913"/>
            <a:ext cx="32178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18" y="4229892"/>
            <a:ext cx="8277893" cy="241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0325"/>
            <a:ext cx="3867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22225"/>
            <a:ext cx="30956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矩形 1"/>
          <p:cNvSpPr>
            <a:spLocks noChangeArrowheads="1"/>
          </p:cNvSpPr>
          <p:nvPr/>
        </p:nvSpPr>
        <p:spPr bwMode="auto">
          <a:xfrm>
            <a:off x="76200" y="455613"/>
            <a:ext cx="5329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一线圈半径为</a:t>
            </a:r>
            <a:r>
              <a:rPr lang="en-US" altLang="zh-CN" sz="2400" b="1">
                <a:solidFill>
                  <a:schemeClr val="bg1"/>
                </a:solidFill>
              </a:rPr>
              <a:t>R </a:t>
            </a:r>
            <a:r>
              <a:rPr lang="zh-CN" altLang="en-US" sz="2400" b="1">
                <a:solidFill>
                  <a:schemeClr val="bg1"/>
                </a:solidFill>
              </a:rPr>
              <a:t>，载有电流</a:t>
            </a:r>
            <a:r>
              <a:rPr lang="en-US" altLang="zh-CN" sz="2400" b="1">
                <a:solidFill>
                  <a:schemeClr val="bg1"/>
                </a:solidFill>
              </a:rPr>
              <a:t>I </a:t>
            </a:r>
            <a:r>
              <a:rPr lang="zh-CN" altLang="en-US" sz="2400" b="1">
                <a:solidFill>
                  <a:schemeClr val="bg1"/>
                </a:solidFill>
              </a:rPr>
              <a:t>，放在均匀的外磁场</a:t>
            </a:r>
            <a:r>
              <a:rPr lang="en-US" altLang="zh-CN" sz="2400" b="1">
                <a:solidFill>
                  <a:schemeClr val="bg1"/>
                </a:solidFill>
              </a:rPr>
              <a:t>B </a:t>
            </a:r>
            <a:r>
              <a:rPr lang="zh-CN" altLang="en-US" sz="2400" b="1">
                <a:solidFill>
                  <a:schemeClr val="bg1"/>
                </a:solidFill>
              </a:rPr>
              <a:t>中，求此线圈中的张力</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387725"/>
            <a:ext cx="3597275"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41438"/>
            <a:ext cx="410845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E57DA99F-C477-4CB2-A11F-36CF151DC3F0}"/>
              </a:ext>
            </a:extLst>
          </p:cNvPr>
          <p:cNvSpPr txBox="1">
            <a:spLocks noChangeArrowheads="1"/>
          </p:cNvSpPr>
          <p:nvPr/>
        </p:nvSpPr>
        <p:spPr bwMode="auto">
          <a:xfrm>
            <a:off x="228600" y="346075"/>
            <a:ext cx="5619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FFFF00"/>
                </a:solidFill>
                <a:latin typeface="Times New Roman" panose="02020603050405020304" pitchFamily="18" charset="0"/>
              </a:rPr>
              <a:t>例 </a:t>
            </a:r>
          </a:p>
        </p:txBody>
      </p:sp>
      <p:sp>
        <p:nvSpPr>
          <p:cNvPr id="140291" name="Text Box 3">
            <a:extLst>
              <a:ext uri="{FF2B5EF4-FFF2-40B4-BE49-F238E27FC236}">
                <a16:creationId xmlns:a16="http://schemas.microsoft.com/office/drawing/2014/main" id="{E57F6E03-D779-4CA3-89A9-085E1F06801F}"/>
              </a:ext>
            </a:extLst>
          </p:cNvPr>
          <p:cNvSpPr txBox="1">
            <a:spLocks noChangeArrowheads="1"/>
          </p:cNvSpPr>
          <p:nvPr/>
        </p:nvSpPr>
        <p:spPr bwMode="auto">
          <a:xfrm>
            <a:off x="774700" y="328613"/>
            <a:ext cx="78454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anose="02020603050405020304" pitchFamily="18" charset="0"/>
              </a:rPr>
              <a:t>求一载流导线框在无限长直导线磁场中的受力和运动趋势</a:t>
            </a:r>
          </a:p>
        </p:txBody>
      </p:sp>
      <p:sp>
        <p:nvSpPr>
          <p:cNvPr id="140292" name="Text Box 4">
            <a:extLst>
              <a:ext uri="{FF2B5EF4-FFF2-40B4-BE49-F238E27FC236}">
                <a16:creationId xmlns:a16="http://schemas.microsoft.com/office/drawing/2014/main" id="{22D7101C-B7EE-4ED6-89E2-2699E34B1ABB}"/>
              </a:ext>
            </a:extLst>
          </p:cNvPr>
          <p:cNvSpPr txBox="1">
            <a:spLocks noChangeArrowheads="1"/>
          </p:cNvSpPr>
          <p:nvPr/>
        </p:nvSpPr>
        <p:spPr bwMode="auto">
          <a:xfrm>
            <a:off x="228600" y="838200"/>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anose="02020603050405020304" pitchFamily="18" charset="0"/>
              </a:rPr>
              <a:t>解 </a:t>
            </a:r>
          </a:p>
        </p:txBody>
      </p:sp>
      <p:sp>
        <p:nvSpPr>
          <p:cNvPr id="140293" name="Rectangle 5">
            <a:extLst>
              <a:ext uri="{FF2B5EF4-FFF2-40B4-BE49-F238E27FC236}">
                <a16:creationId xmlns:a16="http://schemas.microsoft.com/office/drawing/2014/main" id="{18192CDB-3B03-454E-BEDA-DE3E55CB392F}"/>
              </a:ext>
            </a:extLst>
          </p:cNvPr>
          <p:cNvSpPr>
            <a:spLocks noChangeArrowheads="1"/>
          </p:cNvSpPr>
          <p:nvPr/>
        </p:nvSpPr>
        <p:spPr bwMode="auto">
          <a:xfrm>
            <a:off x="5943600" y="989013"/>
            <a:ext cx="134938" cy="4114800"/>
          </a:xfrm>
          <a:prstGeom prst="rect">
            <a:avLst/>
          </a:prstGeom>
          <a:gradFill rotWithShape="0">
            <a:gsLst>
              <a:gs pos="0">
                <a:srgbClr val="99CC00"/>
              </a:gs>
              <a:gs pos="100000">
                <a:srgbClr val="99CC0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4" name="Line 6">
            <a:extLst>
              <a:ext uri="{FF2B5EF4-FFF2-40B4-BE49-F238E27FC236}">
                <a16:creationId xmlns:a16="http://schemas.microsoft.com/office/drawing/2014/main" id="{B3024405-4556-451E-9A5E-CFA2C66F179B}"/>
              </a:ext>
            </a:extLst>
          </p:cNvPr>
          <p:cNvSpPr>
            <a:spLocks noChangeShapeType="1"/>
          </p:cNvSpPr>
          <p:nvPr/>
        </p:nvSpPr>
        <p:spPr bwMode="auto">
          <a:xfrm flipV="1">
            <a:off x="6307138" y="1293813"/>
            <a:ext cx="1587" cy="8382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295" name="Object 7">
            <a:extLst>
              <a:ext uri="{FF2B5EF4-FFF2-40B4-BE49-F238E27FC236}">
                <a16:creationId xmlns:a16="http://schemas.microsoft.com/office/drawing/2014/main" id="{609F0F55-64A4-47A9-885D-BC4F0BDACA90}"/>
              </a:ext>
            </a:extLst>
          </p:cNvPr>
          <p:cNvGraphicFramePr>
            <a:graphicFrameLocks/>
          </p:cNvGraphicFramePr>
          <p:nvPr/>
        </p:nvGraphicFramePr>
        <p:xfrm>
          <a:off x="6221413" y="838200"/>
          <a:ext cx="255587" cy="417513"/>
        </p:xfrm>
        <a:graphic>
          <a:graphicData uri="http://schemas.openxmlformats.org/presentationml/2006/ole">
            <mc:AlternateContent xmlns:mc="http://schemas.openxmlformats.org/markup-compatibility/2006">
              <mc:Choice xmlns:v="urn:schemas-microsoft-com:vml" Requires="v">
                <p:oleObj spid="_x0000_s140483" name="Equation" r:id="rId3" imgW="253800" imgH="419040" progId="Equation.3">
                  <p:embed/>
                </p:oleObj>
              </mc:Choice>
              <mc:Fallback>
                <p:oleObj name="Equation" r:id="rId3" imgW="253800" imgH="41904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838200"/>
                        <a:ext cx="2555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6" name="Rectangle 8">
            <a:extLst>
              <a:ext uri="{FF2B5EF4-FFF2-40B4-BE49-F238E27FC236}">
                <a16:creationId xmlns:a16="http://schemas.microsoft.com/office/drawing/2014/main" id="{DFA7B867-7EA4-4BC9-BBE8-A2B7B1DFA64F}"/>
              </a:ext>
            </a:extLst>
          </p:cNvPr>
          <p:cNvSpPr>
            <a:spLocks noChangeArrowheads="1"/>
          </p:cNvSpPr>
          <p:nvPr/>
        </p:nvSpPr>
        <p:spPr bwMode="auto">
          <a:xfrm>
            <a:off x="6916738" y="1751013"/>
            <a:ext cx="1066800" cy="1981200"/>
          </a:xfrm>
          <a:prstGeom prst="rect">
            <a:avLst/>
          </a:prstGeom>
          <a:noFill/>
          <a:ln w="508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7" name="Line 9">
            <a:extLst>
              <a:ext uri="{FF2B5EF4-FFF2-40B4-BE49-F238E27FC236}">
                <a16:creationId xmlns:a16="http://schemas.microsoft.com/office/drawing/2014/main" id="{58A11DD8-88EF-483B-B44F-7BD92700DE1C}"/>
              </a:ext>
            </a:extLst>
          </p:cNvPr>
          <p:cNvSpPr>
            <a:spLocks noChangeShapeType="1"/>
          </p:cNvSpPr>
          <p:nvPr/>
        </p:nvSpPr>
        <p:spPr bwMode="auto">
          <a:xfrm>
            <a:off x="7983538" y="17510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8" name="Line 10">
            <a:extLst>
              <a:ext uri="{FF2B5EF4-FFF2-40B4-BE49-F238E27FC236}">
                <a16:creationId xmlns:a16="http://schemas.microsoft.com/office/drawing/2014/main" id="{38D570E4-E4BB-41D8-81D2-36DAC36776F8}"/>
              </a:ext>
            </a:extLst>
          </p:cNvPr>
          <p:cNvSpPr>
            <a:spLocks noChangeShapeType="1"/>
          </p:cNvSpPr>
          <p:nvPr/>
        </p:nvSpPr>
        <p:spPr bwMode="auto">
          <a:xfrm>
            <a:off x="7983538" y="37322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9" name="Line 11">
            <a:extLst>
              <a:ext uri="{FF2B5EF4-FFF2-40B4-BE49-F238E27FC236}">
                <a16:creationId xmlns:a16="http://schemas.microsoft.com/office/drawing/2014/main" id="{5A8CCB95-CBA4-4835-ACF8-53F187AD3D72}"/>
              </a:ext>
            </a:extLst>
          </p:cNvPr>
          <p:cNvSpPr>
            <a:spLocks noChangeShapeType="1"/>
          </p:cNvSpPr>
          <p:nvPr/>
        </p:nvSpPr>
        <p:spPr bwMode="auto">
          <a:xfrm>
            <a:off x="69167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0" name="Line 12">
            <a:extLst>
              <a:ext uri="{FF2B5EF4-FFF2-40B4-BE49-F238E27FC236}">
                <a16:creationId xmlns:a16="http://schemas.microsoft.com/office/drawing/2014/main" id="{77730E38-D95A-4CA6-9D0A-214E33F1CF32}"/>
              </a:ext>
            </a:extLst>
          </p:cNvPr>
          <p:cNvSpPr>
            <a:spLocks noChangeShapeType="1"/>
          </p:cNvSpPr>
          <p:nvPr/>
        </p:nvSpPr>
        <p:spPr bwMode="auto">
          <a:xfrm>
            <a:off x="79835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1" name="Line 13">
            <a:extLst>
              <a:ext uri="{FF2B5EF4-FFF2-40B4-BE49-F238E27FC236}">
                <a16:creationId xmlns:a16="http://schemas.microsoft.com/office/drawing/2014/main" id="{666FA543-F960-4800-8C60-995D05814FC1}"/>
              </a:ext>
            </a:extLst>
          </p:cNvPr>
          <p:cNvSpPr>
            <a:spLocks noChangeShapeType="1"/>
          </p:cNvSpPr>
          <p:nvPr/>
        </p:nvSpPr>
        <p:spPr bwMode="auto">
          <a:xfrm>
            <a:off x="6916738" y="4113213"/>
            <a:ext cx="1084262"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2" name="Line 14">
            <a:extLst>
              <a:ext uri="{FF2B5EF4-FFF2-40B4-BE49-F238E27FC236}">
                <a16:creationId xmlns:a16="http://schemas.microsoft.com/office/drawing/2014/main" id="{23206022-506C-4322-A1CD-D227CFAF5541}"/>
              </a:ext>
            </a:extLst>
          </p:cNvPr>
          <p:cNvSpPr>
            <a:spLocks noChangeShapeType="1"/>
          </p:cNvSpPr>
          <p:nvPr/>
        </p:nvSpPr>
        <p:spPr bwMode="auto">
          <a:xfrm>
            <a:off x="8288338" y="1751013"/>
            <a:ext cx="1587" cy="198120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3" name="Object 15">
            <a:extLst>
              <a:ext uri="{FF2B5EF4-FFF2-40B4-BE49-F238E27FC236}">
                <a16:creationId xmlns:a16="http://schemas.microsoft.com/office/drawing/2014/main" id="{B3690798-EF26-4AF4-9CF7-7681F0410244}"/>
              </a:ext>
            </a:extLst>
          </p:cNvPr>
          <p:cNvGraphicFramePr>
            <a:graphicFrameLocks/>
          </p:cNvGraphicFramePr>
          <p:nvPr/>
        </p:nvGraphicFramePr>
        <p:xfrm>
          <a:off x="7315200" y="3806825"/>
          <a:ext cx="230188" cy="230188"/>
        </p:xfrm>
        <a:graphic>
          <a:graphicData uri="http://schemas.openxmlformats.org/presentationml/2006/ole">
            <mc:AlternateContent xmlns:mc="http://schemas.openxmlformats.org/markup-compatibility/2006">
              <mc:Choice xmlns:v="urn:schemas-microsoft-com:vml" Requires="v">
                <p:oleObj spid="_x0000_s140484" name="Equation" r:id="rId5" imgW="228600" imgH="228600" progId="Equation.3">
                  <p:embed/>
                </p:oleObj>
              </mc:Choice>
              <mc:Fallback>
                <p:oleObj name="Equation" r:id="rId5" imgW="228600" imgH="228600"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80682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4" name="Object 16">
            <a:extLst>
              <a:ext uri="{FF2B5EF4-FFF2-40B4-BE49-F238E27FC236}">
                <a16:creationId xmlns:a16="http://schemas.microsoft.com/office/drawing/2014/main" id="{BD4AF84E-4D94-4F4F-8F77-7F11D288B126}"/>
              </a:ext>
            </a:extLst>
          </p:cNvPr>
          <p:cNvGraphicFramePr>
            <a:graphicFrameLocks/>
          </p:cNvGraphicFramePr>
          <p:nvPr/>
        </p:nvGraphicFramePr>
        <p:xfrm>
          <a:off x="8085138" y="2578100"/>
          <a:ext cx="201612" cy="315913"/>
        </p:xfrm>
        <a:graphic>
          <a:graphicData uri="http://schemas.openxmlformats.org/presentationml/2006/ole">
            <mc:AlternateContent xmlns:mc="http://schemas.openxmlformats.org/markup-compatibility/2006">
              <mc:Choice xmlns:v="urn:schemas-microsoft-com:vml" Requires="v">
                <p:oleObj spid="_x0000_s140485" name="Equation" r:id="rId7" imgW="203040" imgH="317160" progId="Equation.3">
                  <p:embed/>
                </p:oleObj>
              </mc:Choice>
              <mc:Fallback>
                <p:oleObj name="Equation" r:id="rId7" imgW="203040" imgH="317160" progId="Equation.3">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138" y="2578100"/>
                        <a:ext cx="201612"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5" name="Object 17">
            <a:extLst>
              <a:ext uri="{FF2B5EF4-FFF2-40B4-BE49-F238E27FC236}">
                <a16:creationId xmlns:a16="http://schemas.microsoft.com/office/drawing/2014/main" id="{32522CB9-9C1E-425A-A0D3-54008D8365F8}"/>
              </a:ext>
            </a:extLst>
          </p:cNvPr>
          <p:cNvGraphicFramePr>
            <a:graphicFrameLocks/>
          </p:cNvGraphicFramePr>
          <p:nvPr/>
        </p:nvGraphicFramePr>
        <p:xfrm>
          <a:off x="6323013" y="3502025"/>
          <a:ext cx="230187" cy="230188"/>
        </p:xfrm>
        <a:graphic>
          <a:graphicData uri="http://schemas.openxmlformats.org/presentationml/2006/ole">
            <mc:AlternateContent xmlns:mc="http://schemas.openxmlformats.org/markup-compatibility/2006">
              <mc:Choice xmlns:v="urn:schemas-microsoft-com:vml" Requires="v">
                <p:oleObj spid="_x0000_s140486" name="Equation" r:id="rId9" imgW="228600" imgH="228600" progId="Equation.3">
                  <p:embed/>
                </p:oleObj>
              </mc:Choice>
              <mc:Fallback>
                <p:oleObj name="Equation" r:id="rId9" imgW="228600" imgH="22860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3013" y="3502025"/>
                        <a:ext cx="2301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6" name="Line 18">
            <a:extLst>
              <a:ext uri="{FF2B5EF4-FFF2-40B4-BE49-F238E27FC236}">
                <a16:creationId xmlns:a16="http://schemas.microsoft.com/office/drawing/2014/main" id="{DB7DE269-898D-4A91-AA2B-DC78B7288E4A}"/>
              </a:ext>
            </a:extLst>
          </p:cNvPr>
          <p:cNvSpPr>
            <a:spLocks noChangeShapeType="1"/>
          </p:cNvSpPr>
          <p:nvPr/>
        </p:nvSpPr>
        <p:spPr bwMode="auto">
          <a:xfrm>
            <a:off x="6002338" y="3351213"/>
            <a:ext cx="914400"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7" name="Line 19">
            <a:extLst>
              <a:ext uri="{FF2B5EF4-FFF2-40B4-BE49-F238E27FC236}">
                <a16:creationId xmlns:a16="http://schemas.microsoft.com/office/drawing/2014/main" id="{93C1449B-7BF0-41AF-8C73-43C8AC25930F}"/>
              </a:ext>
            </a:extLst>
          </p:cNvPr>
          <p:cNvSpPr>
            <a:spLocks noChangeShapeType="1"/>
          </p:cNvSpPr>
          <p:nvPr/>
        </p:nvSpPr>
        <p:spPr bwMode="auto">
          <a:xfrm flipV="1">
            <a:off x="7050088" y="2132013"/>
            <a:ext cx="1587" cy="7620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8" name="Object 20">
            <a:extLst>
              <a:ext uri="{FF2B5EF4-FFF2-40B4-BE49-F238E27FC236}">
                <a16:creationId xmlns:a16="http://schemas.microsoft.com/office/drawing/2014/main" id="{E654F9EA-E1B9-4F7C-88F4-172CCCB40F09}"/>
              </a:ext>
            </a:extLst>
          </p:cNvPr>
          <p:cNvGraphicFramePr>
            <a:graphicFrameLocks/>
          </p:cNvGraphicFramePr>
          <p:nvPr/>
        </p:nvGraphicFramePr>
        <p:xfrm>
          <a:off x="7161213" y="2019300"/>
          <a:ext cx="306387" cy="417513"/>
        </p:xfrm>
        <a:graphic>
          <a:graphicData uri="http://schemas.openxmlformats.org/presentationml/2006/ole">
            <mc:AlternateContent xmlns:mc="http://schemas.openxmlformats.org/markup-compatibility/2006">
              <mc:Choice xmlns:v="urn:schemas-microsoft-com:vml" Requires="v">
                <p:oleObj spid="_x0000_s140487" name="Equation" r:id="rId11" imgW="304560" imgH="419040" progId="Equation.3">
                  <p:embed/>
                </p:oleObj>
              </mc:Choice>
              <mc:Fallback>
                <p:oleObj name="Equation" r:id="rId11" imgW="304560" imgH="41904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213" y="2019300"/>
                        <a:ext cx="3063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9" name="Oval 21">
            <a:extLst>
              <a:ext uri="{FF2B5EF4-FFF2-40B4-BE49-F238E27FC236}">
                <a16:creationId xmlns:a16="http://schemas.microsoft.com/office/drawing/2014/main" id="{29316DDA-015A-4132-8C30-F18A6177B13E}"/>
              </a:ext>
            </a:extLst>
          </p:cNvPr>
          <p:cNvSpPr>
            <a:spLocks noChangeArrowheads="1"/>
          </p:cNvSpPr>
          <p:nvPr/>
        </p:nvSpPr>
        <p:spPr bwMode="auto">
          <a:xfrm>
            <a:off x="63833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1</a:t>
            </a:r>
          </a:p>
        </p:txBody>
      </p:sp>
      <p:sp>
        <p:nvSpPr>
          <p:cNvPr id="140310" name="Oval 22">
            <a:extLst>
              <a:ext uri="{FF2B5EF4-FFF2-40B4-BE49-F238E27FC236}">
                <a16:creationId xmlns:a16="http://schemas.microsoft.com/office/drawing/2014/main" id="{F9529A8F-5E68-4885-8EBD-80AF6489976B}"/>
              </a:ext>
            </a:extLst>
          </p:cNvPr>
          <p:cNvSpPr>
            <a:spLocks noChangeArrowheads="1"/>
          </p:cNvSpPr>
          <p:nvPr/>
        </p:nvSpPr>
        <p:spPr bwMode="auto">
          <a:xfrm>
            <a:off x="7297738" y="1284288"/>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2</a:t>
            </a:r>
          </a:p>
        </p:txBody>
      </p:sp>
      <p:sp>
        <p:nvSpPr>
          <p:cNvPr id="140311" name="Oval 23">
            <a:extLst>
              <a:ext uri="{FF2B5EF4-FFF2-40B4-BE49-F238E27FC236}">
                <a16:creationId xmlns:a16="http://schemas.microsoft.com/office/drawing/2014/main" id="{7BD681D6-6197-4682-9608-BB78BC0ED66A}"/>
              </a:ext>
            </a:extLst>
          </p:cNvPr>
          <p:cNvSpPr>
            <a:spLocks noChangeArrowheads="1"/>
          </p:cNvSpPr>
          <p:nvPr/>
        </p:nvSpPr>
        <p:spPr bwMode="auto">
          <a:xfrm>
            <a:off x="83645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3</a:t>
            </a:r>
          </a:p>
        </p:txBody>
      </p:sp>
      <p:sp>
        <p:nvSpPr>
          <p:cNvPr id="140312" name="Oval 24">
            <a:extLst>
              <a:ext uri="{FF2B5EF4-FFF2-40B4-BE49-F238E27FC236}">
                <a16:creationId xmlns:a16="http://schemas.microsoft.com/office/drawing/2014/main" id="{8002230B-3E03-4D5B-A532-89CC548CB2D5}"/>
              </a:ext>
            </a:extLst>
          </p:cNvPr>
          <p:cNvSpPr>
            <a:spLocks noChangeArrowheads="1"/>
          </p:cNvSpPr>
          <p:nvPr/>
        </p:nvSpPr>
        <p:spPr bwMode="auto">
          <a:xfrm>
            <a:off x="7221538" y="41894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4</a:t>
            </a:r>
          </a:p>
        </p:txBody>
      </p:sp>
      <p:grpSp>
        <p:nvGrpSpPr>
          <p:cNvPr id="140313" name="Group 25">
            <a:extLst>
              <a:ext uri="{FF2B5EF4-FFF2-40B4-BE49-F238E27FC236}">
                <a16:creationId xmlns:a16="http://schemas.microsoft.com/office/drawing/2014/main" id="{409AA862-307F-49B9-A967-3DF6AE966A0A}"/>
              </a:ext>
            </a:extLst>
          </p:cNvPr>
          <p:cNvGrpSpPr>
            <a:grpSpLocks/>
          </p:cNvGrpSpPr>
          <p:nvPr/>
        </p:nvGrpSpPr>
        <p:grpSpPr bwMode="auto">
          <a:xfrm>
            <a:off x="7221538" y="2894013"/>
            <a:ext cx="533400" cy="533400"/>
            <a:chOff x="1344" y="3072"/>
            <a:chExt cx="336" cy="336"/>
          </a:xfrm>
        </p:grpSpPr>
        <p:sp>
          <p:nvSpPr>
            <p:cNvPr id="140314" name="Oval 26">
              <a:extLst>
                <a:ext uri="{FF2B5EF4-FFF2-40B4-BE49-F238E27FC236}">
                  <a16:creationId xmlns:a16="http://schemas.microsoft.com/office/drawing/2014/main" id="{85A676F6-4550-4990-A1DF-CB622339D319}"/>
                </a:ext>
              </a:extLst>
            </p:cNvPr>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Line 27">
              <a:extLst>
                <a:ext uri="{FF2B5EF4-FFF2-40B4-BE49-F238E27FC236}">
                  <a16:creationId xmlns:a16="http://schemas.microsoft.com/office/drawing/2014/main" id="{1DFC8DAE-1B72-47EE-A19F-C066C40863C6}"/>
                </a:ext>
              </a:extLst>
            </p:cNvPr>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16" name="Line 28">
              <a:extLst>
                <a:ext uri="{FF2B5EF4-FFF2-40B4-BE49-F238E27FC236}">
                  <a16:creationId xmlns:a16="http://schemas.microsoft.com/office/drawing/2014/main" id="{E5184073-8F15-4681-A87B-5EE6B31A2267}"/>
                </a:ext>
              </a:extLst>
            </p:cNvPr>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317" name="Line 29">
            <a:extLst>
              <a:ext uri="{FF2B5EF4-FFF2-40B4-BE49-F238E27FC236}">
                <a16:creationId xmlns:a16="http://schemas.microsoft.com/office/drawing/2014/main" id="{54792B1D-1B22-4798-A2AB-72798D22B144}"/>
              </a:ext>
            </a:extLst>
          </p:cNvPr>
          <p:cNvSpPr>
            <a:spLocks noChangeShapeType="1"/>
          </p:cNvSpPr>
          <p:nvPr/>
        </p:nvSpPr>
        <p:spPr bwMode="auto">
          <a:xfrm>
            <a:off x="6002338" y="4875213"/>
            <a:ext cx="2379662" cy="158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18" name="Object 30">
            <a:extLst>
              <a:ext uri="{FF2B5EF4-FFF2-40B4-BE49-F238E27FC236}">
                <a16:creationId xmlns:a16="http://schemas.microsoft.com/office/drawing/2014/main" id="{38842EAC-FDEF-4AC6-877D-13F75A83F794}"/>
              </a:ext>
            </a:extLst>
          </p:cNvPr>
          <p:cNvGraphicFramePr>
            <a:graphicFrameLocks/>
          </p:cNvGraphicFramePr>
          <p:nvPr/>
        </p:nvGraphicFramePr>
        <p:xfrm>
          <a:off x="8089900" y="4492625"/>
          <a:ext cx="215900" cy="230188"/>
        </p:xfrm>
        <a:graphic>
          <a:graphicData uri="http://schemas.openxmlformats.org/presentationml/2006/ole">
            <mc:AlternateContent xmlns:mc="http://schemas.openxmlformats.org/markup-compatibility/2006">
              <mc:Choice xmlns:v="urn:schemas-microsoft-com:vml" Requires="v">
                <p:oleObj spid="_x0000_s140488" name="Equation" r:id="rId13" imgW="215640" imgH="228600" progId="Equation.3">
                  <p:embed/>
                </p:oleObj>
              </mc:Choice>
              <mc:Fallback>
                <p:oleObj name="Equation" r:id="rId13" imgW="215640" imgH="228600"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9900" y="4492625"/>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19" name="Object 31">
            <a:extLst>
              <a:ext uri="{FF2B5EF4-FFF2-40B4-BE49-F238E27FC236}">
                <a16:creationId xmlns:a16="http://schemas.microsoft.com/office/drawing/2014/main" id="{55856ACC-E5CB-4727-8139-DA9D1ABFCE2D}"/>
              </a:ext>
            </a:extLst>
          </p:cNvPr>
          <p:cNvGraphicFramePr>
            <a:graphicFrameLocks noChangeAspect="1"/>
          </p:cNvGraphicFramePr>
          <p:nvPr/>
        </p:nvGraphicFramePr>
        <p:xfrm>
          <a:off x="6078538" y="4418013"/>
          <a:ext cx="352425" cy="400050"/>
        </p:xfrm>
        <a:graphic>
          <a:graphicData uri="http://schemas.openxmlformats.org/presentationml/2006/ole">
            <mc:AlternateContent xmlns:mc="http://schemas.openxmlformats.org/markup-compatibility/2006">
              <mc:Choice xmlns:v="urn:schemas-microsoft-com:vml" Requires="v">
                <p:oleObj spid="_x0000_s140489" name="Equation" r:id="rId15" imgW="126720" imgH="139680" progId="Equation.3">
                  <p:embed/>
                </p:oleObj>
              </mc:Choice>
              <mc:Fallback>
                <p:oleObj name="Equation" r:id="rId15" imgW="126720" imgH="13968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78538" y="4418013"/>
                        <a:ext cx="3524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0" name="Object 32">
            <a:extLst>
              <a:ext uri="{FF2B5EF4-FFF2-40B4-BE49-F238E27FC236}">
                <a16:creationId xmlns:a16="http://schemas.microsoft.com/office/drawing/2014/main" id="{D6F4AA38-44C9-4284-8191-B0B596F2F2C1}"/>
              </a:ext>
            </a:extLst>
          </p:cNvPr>
          <p:cNvGraphicFramePr>
            <a:graphicFrameLocks/>
          </p:cNvGraphicFramePr>
          <p:nvPr/>
        </p:nvGraphicFramePr>
        <p:xfrm>
          <a:off x="1585913" y="981075"/>
          <a:ext cx="1397000" cy="417513"/>
        </p:xfrm>
        <a:graphic>
          <a:graphicData uri="http://schemas.openxmlformats.org/presentationml/2006/ole">
            <mc:AlternateContent xmlns:mc="http://schemas.openxmlformats.org/markup-compatibility/2006">
              <mc:Choice xmlns:v="urn:schemas-microsoft-com:vml" Requires="v">
                <p:oleObj spid="_x0000_s140490" name="Equation" r:id="rId17" imgW="1396800" imgH="419040" progId="Equation.3">
                  <p:embed/>
                </p:oleObj>
              </mc:Choice>
              <mc:Fallback>
                <p:oleObj name="Equation" r:id="rId17" imgW="1396800" imgH="419040" progId="Equation.3">
                  <p:embed/>
                  <p:pic>
                    <p:nvPicPr>
                      <p:cNvPr id="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5913" y="981075"/>
                        <a:ext cx="13970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1" name="Object 33">
            <a:extLst>
              <a:ext uri="{FF2B5EF4-FFF2-40B4-BE49-F238E27FC236}">
                <a16:creationId xmlns:a16="http://schemas.microsoft.com/office/drawing/2014/main" id="{AAC7ECE1-B8A7-4136-AA09-13316F8FAF05}"/>
              </a:ext>
            </a:extLst>
          </p:cNvPr>
          <p:cNvGraphicFramePr>
            <a:graphicFrameLocks/>
          </p:cNvGraphicFramePr>
          <p:nvPr/>
        </p:nvGraphicFramePr>
        <p:xfrm>
          <a:off x="3048000" y="776288"/>
          <a:ext cx="1411288" cy="823912"/>
        </p:xfrm>
        <a:graphic>
          <a:graphicData uri="http://schemas.openxmlformats.org/presentationml/2006/ole">
            <mc:AlternateContent xmlns:mc="http://schemas.openxmlformats.org/markup-compatibility/2006">
              <mc:Choice xmlns:v="urn:schemas-microsoft-com:vml" Requires="v">
                <p:oleObj spid="_x0000_s140491" name="Equation" r:id="rId19" imgW="1409400" imgH="825480" progId="Equation.3">
                  <p:embed/>
                </p:oleObj>
              </mc:Choice>
              <mc:Fallback>
                <p:oleObj name="Equation" r:id="rId19" imgW="1409400" imgH="825480" progId="Equation.3">
                  <p:embed/>
                  <p:pic>
                    <p:nvPicPr>
                      <p:cNvPr id="0" name="Object 3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0" y="776288"/>
                        <a:ext cx="14112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2" name="Object 34">
            <a:extLst>
              <a:ext uri="{FF2B5EF4-FFF2-40B4-BE49-F238E27FC236}">
                <a16:creationId xmlns:a16="http://schemas.microsoft.com/office/drawing/2014/main" id="{3D4E725A-601B-4117-AF74-4A9DEFDA5575}"/>
              </a:ext>
            </a:extLst>
          </p:cNvPr>
          <p:cNvGraphicFramePr>
            <a:graphicFrameLocks/>
          </p:cNvGraphicFramePr>
          <p:nvPr/>
        </p:nvGraphicFramePr>
        <p:xfrm>
          <a:off x="1573213" y="2095500"/>
          <a:ext cx="1446212" cy="430213"/>
        </p:xfrm>
        <a:graphic>
          <a:graphicData uri="http://schemas.openxmlformats.org/presentationml/2006/ole">
            <mc:AlternateContent xmlns:mc="http://schemas.openxmlformats.org/markup-compatibility/2006">
              <mc:Choice xmlns:v="urn:schemas-microsoft-com:vml" Requires="v">
                <p:oleObj spid="_x0000_s140492" name="Equation" r:id="rId21" imgW="1447560" imgH="431640" progId="Equation.3">
                  <p:embed/>
                </p:oleObj>
              </mc:Choice>
              <mc:Fallback>
                <p:oleObj name="Equation" r:id="rId21" imgW="1447560" imgH="431640" progId="Equation.3">
                  <p:embed/>
                  <p:pic>
                    <p:nvPicPr>
                      <p:cNvPr id="0" name="Object 3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3213" y="2095500"/>
                        <a:ext cx="144621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3" name="Object 35">
            <a:extLst>
              <a:ext uri="{FF2B5EF4-FFF2-40B4-BE49-F238E27FC236}">
                <a16:creationId xmlns:a16="http://schemas.microsoft.com/office/drawing/2014/main" id="{AAB4AEEB-CAD9-476C-81E6-70F205DBFF13}"/>
              </a:ext>
            </a:extLst>
          </p:cNvPr>
          <p:cNvGraphicFramePr>
            <a:graphicFrameLocks/>
          </p:cNvGraphicFramePr>
          <p:nvPr/>
        </p:nvGraphicFramePr>
        <p:xfrm>
          <a:off x="3048000" y="1866900"/>
          <a:ext cx="1411288" cy="823913"/>
        </p:xfrm>
        <a:graphic>
          <a:graphicData uri="http://schemas.openxmlformats.org/presentationml/2006/ole">
            <mc:AlternateContent xmlns:mc="http://schemas.openxmlformats.org/markup-compatibility/2006">
              <mc:Choice xmlns:v="urn:schemas-microsoft-com:vml" Requires="v">
                <p:oleObj spid="_x0000_s140493" name="Equation" r:id="rId23" imgW="1409400" imgH="825480" progId="Equation.3">
                  <p:embed/>
                </p:oleObj>
              </mc:Choice>
              <mc:Fallback>
                <p:oleObj name="Equation" r:id="rId23" imgW="1409400" imgH="825480" progId="Equation.3">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8000" y="1866900"/>
                        <a:ext cx="14112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24" name="Text Box 36">
            <a:extLst>
              <a:ext uri="{FF2B5EF4-FFF2-40B4-BE49-F238E27FC236}">
                <a16:creationId xmlns:a16="http://schemas.microsoft.com/office/drawing/2014/main" id="{FF39593A-65EA-4D60-8C02-EA3CE170ABB7}"/>
              </a:ext>
            </a:extLst>
          </p:cNvPr>
          <p:cNvSpPr txBox="1">
            <a:spLocks noChangeArrowheads="1"/>
          </p:cNvSpPr>
          <p:nvPr/>
        </p:nvSpPr>
        <p:spPr bwMode="auto">
          <a:xfrm>
            <a:off x="1835150" y="1447800"/>
            <a:ext cx="20574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方向向左</a:t>
            </a:r>
          </a:p>
        </p:txBody>
      </p:sp>
      <p:sp>
        <p:nvSpPr>
          <p:cNvPr id="140325" name="Text Box 37">
            <a:extLst>
              <a:ext uri="{FF2B5EF4-FFF2-40B4-BE49-F238E27FC236}">
                <a16:creationId xmlns:a16="http://schemas.microsoft.com/office/drawing/2014/main" id="{3F8E4271-73E4-4858-8F86-D9C6393ADAB4}"/>
              </a:ext>
            </a:extLst>
          </p:cNvPr>
          <p:cNvSpPr txBox="1">
            <a:spLocks noChangeArrowheads="1"/>
          </p:cNvSpPr>
          <p:nvPr/>
        </p:nvSpPr>
        <p:spPr bwMode="auto">
          <a:xfrm>
            <a:off x="1835150" y="2592388"/>
            <a:ext cx="26670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anose="02020603050405020304" pitchFamily="18" charset="0"/>
                <a:ea typeface="楷体_GB2312" pitchFamily="49" charset="-122"/>
              </a:rPr>
              <a:t>方向向右</a:t>
            </a:r>
          </a:p>
        </p:txBody>
      </p:sp>
      <p:graphicFrame>
        <p:nvGraphicFramePr>
          <p:cNvPr id="140326" name="Object 38">
            <a:extLst>
              <a:ext uri="{FF2B5EF4-FFF2-40B4-BE49-F238E27FC236}">
                <a16:creationId xmlns:a16="http://schemas.microsoft.com/office/drawing/2014/main" id="{CAAAEB2F-0E80-4C0F-951B-25BC0A7304C1}"/>
              </a:ext>
            </a:extLst>
          </p:cNvPr>
          <p:cNvGraphicFramePr>
            <a:graphicFrameLocks/>
          </p:cNvGraphicFramePr>
          <p:nvPr/>
        </p:nvGraphicFramePr>
        <p:xfrm>
          <a:off x="1582738" y="3027363"/>
          <a:ext cx="2717800" cy="823912"/>
        </p:xfrm>
        <a:graphic>
          <a:graphicData uri="http://schemas.openxmlformats.org/presentationml/2006/ole">
            <mc:AlternateContent xmlns:mc="http://schemas.openxmlformats.org/markup-compatibility/2006">
              <mc:Choice xmlns:v="urn:schemas-microsoft-com:vml" Requires="v">
                <p:oleObj spid="_x0000_s140494" name="Equation" r:id="rId25" imgW="2717640" imgH="825480" progId="Equation.3">
                  <p:embed/>
                </p:oleObj>
              </mc:Choice>
              <mc:Fallback>
                <p:oleObj name="Equation" r:id="rId25" imgW="2717640" imgH="825480" progId="Equation.3">
                  <p:embed/>
                  <p:pic>
                    <p:nvPicPr>
                      <p:cNvPr id="0" name="Object 3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2738" y="3027363"/>
                        <a:ext cx="2717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7" name="Object 39">
            <a:extLst>
              <a:ext uri="{FF2B5EF4-FFF2-40B4-BE49-F238E27FC236}">
                <a16:creationId xmlns:a16="http://schemas.microsoft.com/office/drawing/2014/main" id="{3ABF34AB-319A-4939-AF75-2998E3340706}"/>
              </a:ext>
            </a:extLst>
          </p:cNvPr>
          <p:cNvGraphicFramePr>
            <a:graphicFrameLocks/>
          </p:cNvGraphicFramePr>
          <p:nvPr/>
        </p:nvGraphicFramePr>
        <p:xfrm>
          <a:off x="1398588" y="3924300"/>
          <a:ext cx="1954212" cy="823913"/>
        </p:xfrm>
        <a:graphic>
          <a:graphicData uri="http://schemas.openxmlformats.org/presentationml/2006/ole">
            <mc:AlternateContent xmlns:mc="http://schemas.openxmlformats.org/markup-compatibility/2006">
              <mc:Choice xmlns:v="urn:schemas-microsoft-com:vml" Requires="v">
                <p:oleObj spid="_x0000_s140495" name="Equation" r:id="rId27" imgW="1955520" imgH="825480" progId="Equation.3">
                  <p:embed/>
                </p:oleObj>
              </mc:Choice>
              <mc:Fallback>
                <p:oleObj name="Equation" r:id="rId27" imgW="1955520" imgH="825480" progId="Equation.3">
                  <p:embed/>
                  <p:pic>
                    <p:nvPicPr>
                      <p:cNvPr id="0" name="Object 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8588" y="3924300"/>
                        <a:ext cx="19542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8" name="Object 40">
            <a:extLst>
              <a:ext uri="{FF2B5EF4-FFF2-40B4-BE49-F238E27FC236}">
                <a16:creationId xmlns:a16="http://schemas.microsoft.com/office/drawing/2014/main" id="{C86FB1A1-C952-4CCD-8874-E67CFE27595F}"/>
              </a:ext>
            </a:extLst>
          </p:cNvPr>
          <p:cNvGraphicFramePr>
            <a:graphicFrameLocks/>
          </p:cNvGraphicFramePr>
          <p:nvPr/>
        </p:nvGraphicFramePr>
        <p:xfrm>
          <a:off x="3378200" y="3924300"/>
          <a:ext cx="1727200" cy="823913"/>
        </p:xfrm>
        <a:graphic>
          <a:graphicData uri="http://schemas.openxmlformats.org/presentationml/2006/ole">
            <mc:AlternateContent xmlns:mc="http://schemas.openxmlformats.org/markup-compatibility/2006">
              <mc:Choice xmlns:v="urn:schemas-microsoft-com:vml" Requires="v">
                <p:oleObj spid="_x0000_s140496" name="Equation" r:id="rId29" imgW="1726920" imgH="825480" progId="Equation.3">
                  <p:embed/>
                </p:oleObj>
              </mc:Choice>
              <mc:Fallback>
                <p:oleObj name="Equation" r:id="rId29" imgW="1726920" imgH="825480" progId="Equation.3">
                  <p:embed/>
                  <p:pic>
                    <p:nvPicPr>
                      <p:cNvPr id="0" name="Object 4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78200" y="3924300"/>
                        <a:ext cx="17272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9" name="Object 41">
            <a:extLst>
              <a:ext uri="{FF2B5EF4-FFF2-40B4-BE49-F238E27FC236}">
                <a16:creationId xmlns:a16="http://schemas.microsoft.com/office/drawing/2014/main" id="{55777127-2E77-4B44-8774-DCA58A266994}"/>
              </a:ext>
            </a:extLst>
          </p:cNvPr>
          <p:cNvGraphicFramePr>
            <a:graphicFrameLocks/>
          </p:cNvGraphicFramePr>
          <p:nvPr/>
        </p:nvGraphicFramePr>
        <p:xfrm>
          <a:off x="1519238" y="4894263"/>
          <a:ext cx="1014412" cy="417512"/>
        </p:xfrm>
        <a:graphic>
          <a:graphicData uri="http://schemas.openxmlformats.org/presentationml/2006/ole">
            <mc:AlternateContent xmlns:mc="http://schemas.openxmlformats.org/markup-compatibility/2006">
              <mc:Choice xmlns:v="urn:schemas-microsoft-com:vml" Requires="v">
                <p:oleObj spid="_x0000_s140497" name="Equation" r:id="rId31" imgW="1015920" imgH="419040" progId="Equation.3">
                  <p:embed/>
                </p:oleObj>
              </mc:Choice>
              <mc:Fallback>
                <p:oleObj name="Equation" r:id="rId31" imgW="1015920" imgH="419040" progId="Equation.3">
                  <p:embed/>
                  <p:pic>
                    <p:nvPicPr>
                      <p:cNvPr id="0" name="Object 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9238" y="4894263"/>
                        <a:ext cx="10144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0" name="Text Box 42">
            <a:extLst>
              <a:ext uri="{FF2B5EF4-FFF2-40B4-BE49-F238E27FC236}">
                <a16:creationId xmlns:a16="http://schemas.microsoft.com/office/drawing/2014/main" id="{D43DD2E8-2257-4F10-B497-52A35FCFB4B0}"/>
              </a:ext>
            </a:extLst>
          </p:cNvPr>
          <p:cNvSpPr txBox="1">
            <a:spLocks noChangeArrowheads="1"/>
          </p:cNvSpPr>
          <p:nvPr/>
        </p:nvSpPr>
        <p:spPr bwMode="auto">
          <a:xfrm>
            <a:off x="641350" y="5410200"/>
            <a:ext cx="47942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整个线圈所受的合力：</a:t>
            </a:r>
          </a:p>
        </p:txBody>
      </p:sp>
      <p:graphicFrame>
        <p:nvGraphicFramePr>
          <p:cNvPr id="140331" name="Object 43">
            <a:extLst>
              <a:ext uri="{FF2B5EF4-FFF2-40B4-BE49-F238E27FC236}">
                <a16:creationId xmlns:a16="http://schemas.microsoft.com/office/drawing/2014/main" id="{E0C279E3-027D-439C-A2DF-45F91F21C76D}"/>
              </a:ext>
            </a:extLst>
          </p:cNvPr>
          <p:cNvGraphicFramePr>
            <a:graphicFrameLocks/>
          </p:cNvGraphicFramePr>
          <p:nvPr/>
        </p:nvGraphicFramePr>
        <p:xfrm>
          <a:off x="3916363" y="5429250"/>
          <a:ext cx="2868612" cy="455613"/>
        </p:xfrm>
        <a:graphic>
          <a:graphicData uri="http://schemas.openxmlformats.org/presentationml/2006/ole">
            <mc:AlternateContent xmlns:mc="http://schemas.openxmlformats.org/markup-compatibility/2006">
              <mc:Choice xmlns:v="urn:schemas-microsoft-com:vml" Requires="v">
                <p:oleObj spid="_x0000_s140498" name="Equation" r:id="rId33" imgW="2869920" imgH="457200" progId="Equation.3">
                  <p:embed/>
                </p:oleObj>
              </mc:Choice>
              <mc:Fallback>
                <p:oleObj name="Equation" r:id="rId33" imgW="2869920" imgH="457200" progId="Equation.3">
                  <p:embed/>
                  <p:pic>
                    <p:nvPicPr>
                      <p:cNvPr id="0"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6363" y="5429250"/>
                        <a:ext cx="28686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32" name="Object 44">
            <a:extLst>
              <a:ext uri="{FF2B5EF4-FFF2-40B4-BE49-F238E27FC236}">
                <a16:creationId xmlns:a16="http://schemas.microsoft.com/office/drawing/2014/main" id="{1C89C4FC-E760-46DB-8A5F-D63262EB8D9E}"/>
              </a:ext>
            </a:extLst>
          </p:cNvPr>
          <p:cNvGraphicFramePr>
            <a:graphicFrameLocks/>
          </p:cNvGraphicFramePr>
          <p:nvPr/>
        </p:nvGraphicFramePr>
        <p:xfrm>
          <a:off x="6946900" y="5429250"/>
          <a:ext cx="1206500" cy="457200"/>
        </p:xfrm>
        <a:graphic>
          <a:graphicData uri="http://schemas.openxmlformats.org/presentationml/2006/ole">
            <mc:AlternateContent xmlns:mc="http://schemas.openxmlformats.org/markup-compatibility/2006">
              <mc:Choice xmlns:v="urn:schemas-microsoft-com:vml" Requires="v">
                <p:oleObj spid="_x0000_s140499" name="Equation" r:id="rId35" imgW="1206360" imgH="457200" progId="Equation.3">
                  <p:embed/>
                </p:oleObj>
              </mc:Choice>
              <mc:Fallback>
                <p:oleObj name="Equation" r:id="rId35" imgW="1206360" imgH="457200" progId="Equation.3">
                  <p:embed/>
                  <p:pic>
                    <p:nvPicPr>
                      <p:cNvPr id="0"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46900" y="5429250"/>
                        <a:ext cx="1206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3" name="Text Box 45">
            <a:extLst>
              <a:ext uri="{FF2B5EF4-FFF2-40B4-BE49-F238E27FC236}">
                <a16:creationId xmlns:a16="http://schemas.microsoft.com/office/drawing/2014/main" id="{81C4CC16-C15F-4B2A-B0ED-B93611DA7368}"/>
              </a:ext>
            </a:extLst>
          </p:cNvPr>
          <p:cNvSpPr txBox="1">
            <a:spLocks noChangeArrowheads="1"/>
          </p:cNvSpPr>
          <p:nvPr/>
        </p:nvSpPr>
        <p:spPr bwMode="auto">
          <a:xfrm>
            <a:off x="4124325" y="6024563"/>
            <a:ext cx="2895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线圈向左做平动</a:t>
            </a:r>
          </a:p>
        </p:txBody>
      </p:sp>
      <p:graphicFrame>
        <p:nvGraphicFramePr>
          <p:cNvPr id="140334" name="Object 46">
            <a:extLst>
              <a:ext uri="{FF2B5EF4-FFF2-40B4-BE49-F238E27FC236}">
                <a16:creationId xmlns:a16="http://schemas.microsoft.com/office/drawing/2014/main" id="{8675F7EA-DECC-47EA-925C-0DF145239C21}"/>
              </a:ext>
            </a:extLst>
          </p:cNvPr>
          <p:cNvGraphicFramePr>
            <a:graphicFrameLocks/>
          </p:cNvGraphicFramePr>
          <p:nvPr/>
        </p:nvGraphicFramePr>
        <p:xfrm>
          <a:off x="1554163" y="6008688"/>
          <a:ext cx="1420812" cy="506412"/>
        </p:xfrm>
        <a:graphic>
          <a:graphicData uri="http://schemas.openxmlformats.org/presentationml/2006/ole">
            <mc:AlternateContent xmlns:mc="http://schemas.openxmlformats.org/markup-compatibility/2006">
              <mc:Choice xmlns:v="urn:schemas-microsoft-com:vml" Requires="v">
                <p:oleObj spid="_x0000_s140500" name="Equation" r:id="rId37" imgW="1422360" imgH="507960" progId="Equation.3">
                  <p:embed/>
                </p:oleObj>
              </mc:Choice>
              <mc:Fallback>
                <p:oleObj name="Equation" r:id="rId37" imgW="1422360" imgH="507960" progId="Equation.3">
                  <p:embed/>
                  <p:pic>
                    <p:nvPicPr>
                      <p:cNvPr id="0" name="Object 46"/>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54163" y="6008688"/>
                        <a:ext cx="1420812"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5" name="Oval 47">
            <a:extLst>
              <a:ext uri="{FF2B5EF4-FFF2-40B4-BE49-F238E27FC236}">
                <a16:creationId xmlns:a16="http://schemas.microsoft.com/office/drawing/2014/main" id="{DDF7FB85-BBCF-4EB7-8177-48749FA29C0E}"/>
              </a:ext>
            </a:extLst>
          </p:cNvPr>
          <p:cNvSpPr>
            <a:spLocks noChangeArrowheads="1"/>
          </p:cNvSpPr>
          <p:nvPr/>
        </p:nvSpPr>
        <p:spPr bwMode="auto">
          <a:xfrm>
            <a:off x="971550" y="10525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1</a:t>
            </a:r>
          </a:p>
        </p:txBody>
      </p:sp>
      <p:sp>
        <p:nvSpPr>
          <p:cNvPr id="140336" name="Oval 48">
            <a:extLst>
              <a:ext uri="{FF2B5EF4-FFF2-40B4-BE49-F238E27FC236}">
                <a16:creationId xmlns:a16="http://schemas.microsoft.com/office/drawing/2014/main" id="{544BD0C6-515E-48A3-80B6-9E6D70E3DF6D}"/>
              </a:ext>
            </a:extLst>
          </p:cNvPr>
          <p:cNvSpPr>
            <a:spLocks noChangeArrowheads="1"/>
          </p:cNvSpPr>
          <p:nvPr/>
        </p:nvSpPr>
        <p:spPr bwMode="auto">
          <a:xfrm>
            <a:off x="971550" y="216852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3</a:t>
            </a:r>
          </a:p>
        </p:txBody>
      </p:sp>
      <p:sp>
        <p:nvSpPr>
          <p:cNvPr id="140337" name="Oval 49">
            <a:extLst>
              <a:ext uri="{FF2B5EF4-FFF2-40B4-BE49-F238E27FC236}">
                <a16:creationId xmlns:a16="http://schemas.microsoft.com/office/drawing/2014/main" id="{E21FC0A2-14F9-4C39-B960-550020572C68}"/>
              </a:ext>
            </a:extLst>
          </p:cNvPr>
          <p:cNvSpPr>
            <a:spLocks noChangeArrowheads="1"/>
          </p:cNvSpPr>
          <p:nvPr/>
        </p:nvSpPr>
        <p:spPr bwMode="auto">
          <a:xfrm>
            <a:off x="971550" y="32924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2</a:t>
            </a:r>
          </a:p>
        </p:txBody>
      </p:sp>
      <p:sp>
        <p:nvSpPr>
          <p:cNvPr id="140338" name="Oval 50">
            <a:extLst>
              <a:ext uri="{FF2B5EF4-FFF2-40B4-BE49-F238E27FC236}">
                <a16:creationId xmlns:a16="http://schemas.microsoft.com/office/drawing/2014/main" id="{A2D91941-706D-4DF2-947F-7ECE91CB6E09}"/>
              </a:ext>
            </a:extLst>
          </p:cNvPr>
          <p:cNvSpPr>
            <a:spLocks noChangeArrowheads="1"/>
          </p:cNvSpPr>
          <p:nvPr/>
        </p:nvSpPr>
        <p:spPr bwMode="auto">
          <a:xfrm>
            <a:off x="989013" y="49942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anose="02020603050405020304" pitchFamily="18" charset="0"/>
              </a:rPr>
              <a:t>4</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left)">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wipe(left)">
                                      <p:cBhvr>
                                        <p:cTn id="12" dur="500"/>
                                        <p:tgtEl>
                                          <p:spTgt spid="140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40293"/>
                                        </p:tgtEl>
                                        <p:attrNameLst>
                                          <p:attrName>style.visibility</p:attrName>
                                        </p:attrNameLst>
                                      </p:cBhvr>
                                      <p:to>
                                        <p:strVal val="visible"/>
                                      </p:to>
                                    </p:set>
                                    <p:animEffect transition="in" filter="wipe(up)">
                                      <p:cBhvr>
                                        <p:cTn id="17" dur="500"/>
                                        <p:tgtEl>
                                          <p:spTgt spid="1402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40294"/>
                                        </p:tgtEl>
                                        <p:attrNameLst>
                                          <p:attrName>style.visibility</p:attrName>
                                        </p:attrNameLst>
                                      </p:cBhvr>
                                      <p:to>
                                        <p:strVal val="visible"/>
                                      </p:to>
                                    </p:set>
                                    <p:animEffect transition="in" filter="slide(fromBottom)">
                                      <p:cBhvr>
                                        <p:cTn id="22" dur="500"/>
                                        <p:tgtEl>
                                          <p:spTgt spid="140294"/>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029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4029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140307"/>
                                        </p:tgtEl>
                                        <p:attrNameLst>
                                          <p:attrName>style.visibility</p:attrName>
                                        </p:attrNameLst>
                                      </p:cBhvr>
                                      <p:to>
                                        <p:strVal val="visible"/>
                                      </p:to>
                                    </p:set>
                                    <p:animEffect transition="in" filter="slide(fromBottom)">
                                      <p:cBhvr>
                                        <p:cTn id="34" dur="500"/>
                                        <p:tgtEl>
                                          <p:spTgt spid="140307"/>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4030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nodeType="clickEffect">
                                  <p:stCondLst>
                                    <p:cond delay="0"/>
                                  </p:stCondLst>
                                  <p:childTnLst>
                                    <p:set>
                                      <p:cBhvr>
                                        <p:cTn id="41" dur="1" fill="hold">
                                          <p:stCondLst>
                                            <p:cond delay="0"/>
                                          </p:stCondLst>
                                        </p:cTn>
                                        <p:tgtEl>
                                          <p:spTgt spid="140306"/>
                                        </p:tgtEl>
                                        <p:attrNameLst>
                                          <p:attrName>style.visibility</p:attrName>
                                        </p:attrNameLst>
                                      </p:cBhvr>
                                      <p:to>
                                        <p:strVal val="visible"/>
                                      </p:to>
                                    </p:set>
                                    <p:animEffect transition="in" filter="barn(outVertical)">
                                      <p:cBhvr>
                                        <p:cTn id="42" dur="500"/>
                                        <p:tgtEl>
                                          <p:spTgt spid="140306"/>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4030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140299"/>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40300"/>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40301"/>
                                        </p:tgtEl>
                                        <p:attrNameLst>
                                          <p:attrName>style.visibility</p:attrName>
                                        </p:attrNameLst>
                                      </p:cBhvr>
                                      <p:to>
                                        <p:strVal val="visible"/>
                                      </p:to>
                                    </p:set>
                                  </p:childTnLst>
                                </p:cTn>
                              </p:par>
                            </p:childTnLst>
                          </p:cTn>
                        </p:par>
                        <p:par>
                          <p:cTn id="56" fill="hold" nodeType="afterGroup">
                            <p:stCondLst>
                              <p:cond delay="1500"/>
                            </p:stCondLst>
                            <p:childTnLst>
                              <p:par>
                                <p:cTn id="57" presetID="1" presetClass="entr" presetSubtype="0" fill="hold" nodeType="afterEffect">
                                  <p:stCondLst>
                                    <p:cond delay="0"/>
                                  </p:stCondLst>
                                  <p:childTnLst>
                                    <p:set>
                                      <p:cBhvr>
                                        <p:cTn id="58" dur="1" fill="hold">
                                          <p:stCondLst>
                                            <p:cond delay="499"/>
                                          </p:stCondLst>
                                        </p:cTn>
                                        <p:tgtEl>
                                          <p:spTgt spid="14030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40298"/>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140297"/>
                                        </p:tgtEl>
                                        <p:attrNameLst>
                                          <p:attrName>style.visibility</p:attrName>
                                        </p:attrNameLst>
                                      </p:cBhvr>
                                      <p:to>
                                        <p:strVal val="visible"/>
                                      </p:to>
                                    </p:set>
                                  </p:childTnLst>
                                </p:cTn>
                              </p:par>
                            </p:childTnLst>
                          </p:cTn>
                        </p:par>
                        <p:par>
                          <p:cTn id="66" fill="hold" nodeType="afterGroup">
                            <p:stCondLst>
                              <p:cond delay="1000"/>
                            </p:stCondLst>
                            <p:childTnLst>
                              <p:par>
                                <p:cTn id="67" presetID="1" presetClass="entr" presetSubtype="0" fill="hold" nodeType="afterEffect">
                                  <p:stCondLst>
                                    <p:cond delay="0"/>
                                  </p:stCondLst>
                                  <p:childTnLst>
                                    <p:set>
                                      <p:cBhvr>
                                        <p:cTn id="68" dur="1" fill="hold">
                                          <p:stCondLst>
                                            <p:cond delay="499"/>
                                          </p:stCondLst>
                                        </p:cTn>
                                        <p:tgtEl>
                                          <p:spTgt spid="140302"/>
                                        </p:tgtEl>
                                        <p:attrNameLst>
                                          <p:attrName>style.visibility</p:attrName>
                                        </p:attrNameLst>
                                      </p:cBhvr>
                                      <p:to>
                                        <p:strVal val="visible"/>
                                      </p:to>
                                    </p:set>
                                  </p:childTnLst>
                                </p:cTn>
                              </p:par>
                            </p:childTnLst>
                          </p:cTn>
                        </p:par>
                        <p:par>
                          <p:cTn id="69" fill="hold" nodeType="afterGroup">
                            <p:stCondLst>
                              <p:cond delay="1500"/>
                            </p:stCondLst>
                            <p:childTnLst>
                              <p:par>
                                <p:cTn id="70" presetID="1" presetClass="entr" presetSubtype="0" fill="hold" nodeType="afterEffect">
                                  <p:stCondLst>
                                    <p:cond delay="0"/>
                                  </p:stCondLst>
                                  <p:childTnLst>
                                    <p:set>
                                      <p:cBhvr>
                                        <p:cTn id="71" dur="1" fill="hold">
                                          <p:stCondLst>
                                            <p:cond delay="499"/>
                                          </p:stCondLst>
                                        </p:cTn>
                                        <p:tgtEl>
                                          <p:spTgt spid="14030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40292"/>
                                        </p:tgtEl>
                                        <p:attrNameLst>
                                          <p:attrName>style.visibility</p:attrName>
                                        </p:attrNameLst>
                                      </p:cBhvr>
                                      <p:to>
                                        <p:strVal val="visible"/>
                                      </p:to>
                                    </p:set>
                                    <p:animEffect transition="in" filter="wipe(left)">
                                      <p:cBhvr>
                                        <p:cTn id="76" dur="500"/>
                                        <p:tgtEl>
                                          <p:spTgt spid="14029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nodeType="clickEffect">
                                  <p:stCondLst>
                                    <p:cond delay="0"/>
                                  </p:stCondLst>
                                  <p:childTnLst>
                                    <p:set>
                                      <p:cBhvr>
                                        <p:cTn id="80" dur="1" fill="hold">
                                          <p:stCondLst>
                                            <p:cond delay="0"/>
                                          </p:stCondLst>
                                        </p:cTn>
                                        <p:tgtEl>
                                          <p:spTgt spid="140313"/>
                                        </p:tgtEl>
                                        <p:attrNameLst>
                                          <p:attrName>style.visibility</p:attrName>
                                        </p:attrNameLst>
                                      </p:cBhvr>
                                      <p:to>
                                        <p:strVal val="visible"/>
                                      </p:to>
                                    </p:set>
                                    <p:animEffect transition="in" filter="dissolve">
                                      <p:cBhvr>
                                        <p:cTn id="81" dur="500"/>
                                        <p:tgtEl>
                                          <p:spTgt spid="14031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499"/>
                                          </p:stCondLst>
                                        </p:cTn>
                                        <p:tgtEl>
                                          <p:spTgt spid="140309"/>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140310"/>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4031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499"/>
                                          </p:stCondLst>
                                        </p:cTn>
                                        <p:tgtEl>
                                          <p:spTgt spid="140312"/>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499"/>
                                          </p:stCondLst>
                                        </p:cTn>
                                        <p:tgtEl>
                                          <p:spTgt spid="14033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0320"/>
                                        </p:tgtEl>
                                        <p:attrNameLst>
                                          <p:attrName>style.visibility</p:attrName>
                                        </p:attrNameLst>
                                      </p:cBhvr>
                                      <p:to>
                                        <p:strVal val="visible"/>
                                      </p:to>
                                    </p:set>
                                    <p:animEffect transition="in" filter="wipe(left)">
                                      <p:cBhvr>
                                        <p:cTn id="106" dur="500"/>
                                        <p:tgtEl>
                                          <p:spTgt spid="14032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0321"/>
                                        </p:tgtEl>
                                        <p:attrNameLst>
                                          <p:attrName>style.visibility</p:attrName>
                                        </p:attrNameLst>
                                      </p:cBhvr>
                                      <p:to>
                                        <p:strVal val="visible"/>
                                      </p:to>
                                    </p:set>
                                    <p:animEffect transition="in" filter="wipe(left)">
                                      <p:cBhvr>
                                        <p:cTn id="111" dur="500"/>
                                        <p:tgtEl>
                                          <p:spTgt spid="14032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40324"/>
                                        </p:tgtEl>
                                        <p:attrNameLst>
                                          <p:attrName>style.visibility</p:attrName>
                                        </p:attrNameLst>
                                      </p:cBhvr>
                                      <p:to>
                                        <p:strVal val="visible"/>
                                      </p:to>
                                    </p:set>
                                    <p:animEffect transition="in" filter="wipe(left)">
                                      <p:cBhvr>
                                        <p:cTn id="116" dur="500"/>
                                        <p:tgtEl>
                                          <p:spTgt spid="140324"/>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499"/>
                                          </p:stCondLst>
                                        </p:cTn>
                                        <p:tgtEl>
                                          <p:spTgt spid="140336"/>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40322"/>
                                        </p:tgtEl>
                                        <p:attrNameLst>
                                          <p:attrName>style.visibility</p:attrName>
                                        </p:attrNameLst>
                                      </p:cBhvr>
                                      <p:to>
                                        <p:strVal val="visible"/>
                                      </p:to>
                                    </p:set>
                                    <p:animEffect transition="in" filter="wipe(left)">
                                      <p:cBhvr>
                                        <p:cTn id="125" dur="500"/>
                                        <p:tgtEl>
                                          <p:spTgt spid="14032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40323"/>
                                        </p:tgtEl>
                                        <p:attrNameLst>
                                          <p:attrName>style.visibility</p:attrName>
                                        </p:attrNameLst>
                                      </p:cBhvr>
                                      <p:to>
                                        <p:strVal val="visible"/>
                                      </p:to>
                                    </p:set>
                                    <p:animEffect transition="in" filter="wipe(left)">
                                      <p:cBhvr>
                                        <p:cTn id="130" dur="500"/>
                                        <p:tgtEl>
                                          <p:spTgt spid="14032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40325"/>
                                        </p:tgtEl>
                                        <p:attrNameLst>
                                          <p:attrName>style.visibility</p:attrName>
                                        </p:attrNameLst>
                                      </p:cBhvr>
                                      <p:to>
                                        <p:strVal val="visible"/>
                                      </p:to>
                                    </p:set>
                                    <p:animEffect transition="in" filter="wipe(left)">
                                      <p:cBhvr>
                                        <p:cTn id="135" dur="500"/>
                                        <p:tgtEl>
                                          <p:spTgt spid="14032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8" fill="hold" nodeType="clickEffect">
                                  <p:stCondLst>
                                    <p:cond delay="0"/>
                                  </p:stCondLst>
                                  <p:childTnLst>
                                    <p:set>
                                      <p:cBhvr>
                                        <p:cTn id="139" dur="1" fill="hold">
                                          <p:stCondLst>
                                            <p:cond delay="0"/>
                                          </p:stCondLst>
                                        </p:cTn>
                                        <p:tgtEl>
                                          <p:spTgt spid="140317"/>
                                        </p:tgtEl>
                                        <p:attrNameLst>
                                          <p:attrName>style.visibility</p:attrName>
                                        </p:attrNameLst>
                                      </p:cBhvr>
                                      <p:to>
                                        <p:strVal val="visible"/>
                                      </p:to>
                                    </p:set>
                                    <p:animEffect transition="in" filter="slide(fromLeft)">
                                      <p:cBhvr>
                                        <p:cTn id="140" dur="500"/>
                                        <p:tgtEl>
                                          <p:spTgt spid="140317"/>
                                        </p:tgtEl>
                                      </p:cBhvr>
                                    </p:animEffec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40318"/>
                                        </p:tgtEl>
                                        <p:attrNameLst>
                                          <p:attrName>style.visibility</p:attrName>
                                        </p:attrNameLst>
                                      </p:cBhvr>
                                      <p:to>
                                        <p:strVal val="visible"/>
                                      </p:to>
                                    </p:set>
                                  </p:childTnLst>
                                </p:cTn>
                              </p:par>
                            </p:childTnLst>
                          </p:cTn>
                        </p:par>
                        <p:par>
                          <p:cTn id="144" fill="hold" nodeType="afterGroup">
                            <p:stCondLst>
                              <p:cond delay="1000"/>
                            </p:stCondLst>
                            <p:childTnLst>
                              <p:par>
                                <p:cTn id="145" presetID="1" presetClass="entr" presetSubtype="0" fill="hold" nodeType="afterEffect">
                                  <p:stCondLst>
                                    <p:cond delay="0"/>
                                  </p:stCondLst>
                                  <p:childTnLst>
                                    <p:set>
                                      <p:cBhvr>
                                        <p:cTn id="146" dur="1" fill="hold">
                                          <p:stCondLst>
                                            <p:cond delay="499"/>
                                          </p:stCondLst>
                                        </p:cTn>
                                        <p:tgtEl>
                                          <p:spTgt spid="14031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40337"/>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0326"/>
                                        </p:tgtEl>
                                        <p:attrNameLst>
                                          <p:attrName>style.visibility</p:attrName>
                                        </p:attrNameLst>
                                      </p:cBhvr>
                                      <p:to>
                                        <p:strVal val="visible"/>
                                      </p:to>
                                    </p:set>
                                    <p:animEffect transition="in" filter="wipe(left)">
                                      <p:cBhvr>
                                        <p:cTn id="155" dur="500"/>
                                        <p:tgtEl>
                                          <p:spTgt spid="140326"/>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40327"/>
                                        </p:tgtEl>
                                        <p:attrNameLst>
                                          <p:attrName>style.visibility</p:attrName>
                                        </p:attrNameLst>
                                      </p:cBhvr>
                                      <p:to>
                                        <p:strVal val="visible"/>
                                      </p:to>
                                    </p:set>
                                    <p:animEffect transition="in" filter="wipe(left)">
                                      <p:cBhvr>
                                        <p:cTn id="160" dur="500"/>
                                        <p:tgtEl>
                                          <p:spTgt spid="14032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0328"/>
                                        </p:tgtEl>
                                        <p:attrNameLst>
                                          <p:attrName>style.visibility</p:attrName>
                                        </p:attrNameLst>
                                      </p:cBhvr>
                                      <p:to>
                                        <p:strVal val="visible"/>
                                      </p:to>
                                    </p:set>
                                    <p:animEffect transition="in" filter="wipe(left)">
                                      <p:cBhvr>
                                        <p:cTn id="165" dur="500"/>
                                        <p:tgtEl>
                                          <p:spTgt spid="140328"/>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ntr" presetSubtype="0" fill="hold" grpId="0" nodeType="clickEffect">
                                  <p:stCondLst>
                                    <p:cond delay="0"/>
                                  </p:stCondLst>
                                  <p:childTnLst>
                                    <p:set>
                                      <p:cBhvr>
                                        <p:cTn id="169" dur="1" fill="hold">
                                          <p:stCondLst>
                                            <p:cond delay="499"/>
                                          </p:stCondLst>
                                        </p:cTn>
                                        <p:tgtEl>
                                          <p:spTgt spid="140338"/>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2" presetClass="entr" presetSubtype="8" fill="hold" nodeType="clickEffect">
                                  <p:stCondLst>
                                    <p:cond delay="0"/>
                                  </p:stCondLst>
                                  <p:childTnLst>
                                    <p:set>
                                      <p:cBhvr>
                                        <p:cTn id="173" dur="1" fill="hold">
                                          <p:stCondLst>
                                            <p:cond delay="0"/>
                                          </p:stCondLst>
                                        </p:cTn>
                                        <p:tgtEl>
                                          <p:spTgt spid="140329"/>
                                        </p:tgtEl>
                                        <p:attrNameLst>
                                          <p:attrName>style.visibility</p:attrName>
                                        </p:attrNameLst>
                                      </p:cBhvr>
                                      <p:to>
                                        <p:strVal val="visible"/>
                                      </p:to>
                                    </p:set>
                                    <p:animEffect transition="in" filter="wipe(left)">
                                      <p:cBhvr>
                                        <p:cTn id="174" dur="500"/>
                                        <p:tgtEl>
                                          <p:spTgt spid="140329"/>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40330"/>
                                        </p:tgtEl>
                                        <p:attrNameLst>
                                          <p:attrName>style.visibility</p:attrName>
                                        </p:attrNameLst>
                                      </p:cBhvr>
                                      <p:to>
                                        <p:strVal val="visible"/>
                                      </p:to>
                                    </p:set>
                                    <p:animEffect transition="in" filter="wipe(left)">
                                      <p:cBhvr>
                                        <p:cTn id="179" dur="500"/>
                                        <p:tgtEl>
                                          <p:spTgt spid="140330"/>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2" presetClass="entr" presetSubtype="8" fill="hold" nodeType="clickEffect">
                                  <p:stCondLst>
                                    <p:cond delay="0"/>
                                  </p:stCondLst>
                                  <p:childTnLst>
                                    <p:set>
                                      <p:cBhvr>
                                        <p:cTn id="183" dur="1" fill="hold">
                                          <p:stCondLst>
                                            <p:cond delay="0"/>
                                          </p:stCondLst>
                                        </p:cTn>
                                        <p:tgtEl>
                                          <p:spTgt spid="140331"/>
                                        </p:tgtEl>
                                        <p:attrNameLst>
                                          <p:attrName>style.visibility</p:attrName>
                                        </p:attrNameLst>
                                      </p:cBhvr>
                                      <p:to>
                                        <p:strVal val="visible"/>
                                      </p:to>
                                    </p:set>
                                    <p:animEffect transition="in" filter="wipe(left)">
                                      <p:cBhvr>
                                        <p:cTn id="184" dur="500"/>
                                        <p:tgtEl>
                                          <p:spTgt spid="140331"/>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2" presetClass="entr" presetSubtype="8" fill="hold" nodeType="clickEffect">
                                  <p:stCondLst>
                                    <p:cond delay="0"/>
                                  </p:stCondLst>
                                  <p:childTnLst>
                                    <p:set>
                                      <p:cBhvr>
                                        <p:cTn id="188" dur="1" fill="hold">
                                          <p:stCondLst>
                                            <p:cond delay="0"/>
                                          </p:stCondLst>
                                        </p:cTn>
                                        <p:tgtEl>
                                          <p:spTgt spid="140332"/>
                                        </p:tgtEl>
                                        <p:attrNameLst>
                                          <p:attrName>style.visibility</p:attrName>
                                        </p:attrNameLst>
                                      </p:cBhvr>
                                      <p:to>
                                        <p:strVal val="visible"/>
                                      </p:to>
                                    </p:set>
                                    <p:animEffect transition="in" filter="wipe(left)">
                                      <p:cBhvr>
                                        <p:cTn id="189" dur="500"/>
                                        <p:tgtEl>
                                          <p:spTgt spid="140332"/>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22" presetClass="entr" presetSubtype="8" fill="hold" nodeType="clickEffect">
                                  <p:stCondLst>
                                    <p:cond delay="0"/>
                                  </p:stCondLst>
                                  <p:childTnLst>
                                    <p:set>
                                      <p:cBhvr>
                                        <p:cTn id="193" dur="1" fill="hold">
                                          <p:stCondLst>
                                            <p:cond delay="0"/>
                                          </p:stCondLst>
                                        </p:cTn>
                                        <p:tgtEl>
                                          <p:spTgt spid="140334"/>
                                        </p:tgtEl>
                                        <p:attrNameLst>
                                          <p:attrName>style.visibility</p:attrName>
                                        </p:attrNameLst>
                                      </p:cBhvr>
                                      <p:to>
                                        <p:strVal val="visible"/>
                                      </p:to>
                                    </p:set>
                                    <p:animEffect transition="in" filter="wipe(left)">
                                      <p:cBhvr>
                                        <p:cTn id="194" dur="500"/>
                                        <p:tgtEl>
                                          <p:spTgt spid="140334"/>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40333"/>
                                        </p:tgtEl>
                                        <p:attrNameLst>
                                          <p:attrName>style.visibility</p:attrName>
                                        </p:attrNameLst>
                                      </p:cBhvr>
                                      <p:to>
                                        <p:strVal val="visible"/>
                                      </p:to>
                                    </p:set>
                                    <p:animEffect transition="in" filter="wipe(left)">
                                      <p:cBhvr>
                                        <p:cTn id="199" dur="500"/>
                                        <p:tgtEl>
                                          <p:spTgt spid="140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utoUpdateAnimBg="0"/>
      <p:bldP spid="140292" grpId="0" autoUpdateAnimBg="0"/>
      <p:bldP spid="140309" grpId="0" animBg="1" autoUpdateAnimBg="0"/>
      <p:bldP spid="140310" grpId="0" animBg="1" autoUpdateAnimBg="0"/>
      <p:bldP spid="140311" grpId="0" animBg="1" autoUpdateAnimBg="0"/>
      <p:bldP spid="140312" grpId="0" animBg="1" autoUpdateAnimBg="0"/>
      <p:bldP spid="140324" grpId="0" autoUpdateAnimBg="0"/>
      <p:bldP spid="140325" grpId="0" autoUpdateAnimBg="0"/>
      <p:bldP spid="140330" grpId="0" autoUpdateAnimBg="0"/>
      <p:bldP spid="140333" grpId="0" autoUpdateAnimBg="0"/>
      <p:bldP spid="140335" grpId="0" animBg="1" autoUpdateAnimBg="0"/>
      <p:bldP spid="140336" grpId="0" animBg="1" autoUpdateAnimBg="0"/>
      <p:bldP spid="140337" grpId="0" animBg="1" autoUpdateAnimBg="0"/>
      <p:bldP spid="140338" grpId="0" animBg="1" autoUpdateAnimBg="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527</TotalTime>
  <Words>2563</Words>
  <Application>Microsoft Office PowerPoint</Application>
  <PresentationFormat>全屏显示(4:3)</PresentationFormat>
  <Paragraphs>370</Paragraphs>
  <Slides>43</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1" baseType="lpstr">
      <vt:lpstr>楷体_GB2312</vt:lpstr>
      <vt:lpstr>宋体</vt:lpstr>
      <vt:lpstr>Arial</vt:lpstr>
      <vt:lpstr>Cambria Math</vt:lpstr>
      <vt:lpstr>Times New Roman</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 fei</cp:lastModifiedBy>
  <cp:revision>59</cp:revision>
  <dcterms:created xsi:type="dcterms:W3CDTF">2002-06-18T00:43:24Z</dcterms:created>
  <dcterms:modified xsi:type="dcterms:W3CDTF">2022-05-19T11:51:36Z</dcterms:modified>
</cp:coreProperties>
</file>